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6" r:id="rId6"/>
    <p:sldId id="303" r:id="rId7"/>
    <p:sldId id="262" r:id="rId8"/>
    <p:sldId id="267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D25508-1024-48F4-B58F-89EFC9D68A38}">
  <a:tblStyle styleId="{20D25508-1024-48F4-B58F-89EFC9D68A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075e0846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f075e0846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40b5c75b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40b5c75b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f08356c9b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f08356c9b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727237b4_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727237b4_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0b5c75b4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0b5c75b4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0b5c75b4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0b5c75b4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4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0b5c75b4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0b5c75b4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40b5c75b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40b5c75b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25"/>
            <a:ext cx="9143980" cy="5143530"/>
            <a:chOff x="0" y="25"/>
            <a:chExt cx="9143980" cy="5143530"/>
          </a:xfrm>
        </p:grpSpPr>
        <p:sp>
          <p:nvSpPr>
            <p:cNvPr id="10" name="Google Shape;10;p2"/>
            <p:cNvSpPr/>
            <p:nvPr/>
          </p:nvSpPr>
          <p:spPr>
            <a:xfrm>
              <a:off x="0" y="58"/>
              <a:ext cx="4593031" cy="5143464"/>
            </a:xfrm>
            <a:custGeom>
              <a:avLst/>
              <a:gdLst/>
              <a:ahLst/>
              <a:cxnLst/>
              <a:rect l="l" t="t" r="r" b="b"/>
              <a:pathLst>
                <a:path w="24384" h="76949" extrusionOk="0">
                  <a:moveTo>
                    <a:pt x="0" y="0"/>
                  </a:moveTo>
                  <a:lnTo>
                    <a:pt x="0" y="76948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58"/>
              <a:ext cx="5674420" cy="5143464"/>
            </a:xfrm>
            <a:custGeom>
              <a:avLst/>
              <a:gdLst/>
              <a:ahLst/>
              <a:cxnLst/>
              <a:rect l="l" t="t" r="r" b="b"/>
              <a:pathLst>
                <a:path w="30125" h="76949" extrusionOk="0">
                  <a:moveTo>
                    <a:pt x="24383" y="0"/>
                  </a:moveTo>
                  <a:lnTo>
                    <a:pt x="0" y="76948"/>
                  </a:lnTo>
                  <a:lnTo>
                    <a:pt x="30125" y="76948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592932" y="58"/>
              <a:ext cx="4551026" cy="5143464"/>
            </a:xfrm>
            <a:custGeom>
              <a:avLst/>
              <a:gdLst/>
              <a:ahLst/>
              <a:cxnLst/>
              <a:rect l="l" t="t" r="r" b="b"/>
              <a:pathLst>
                <a:path w="24161" h="76949" extrusionOk="0">
                  <a:moveTo>
                    <a:pt x="0" y="0"/>
                  </a:moveTo>
                  <a:lnTo>
                    <a:pt x="5742" y="76948"/>
                  </a:lnTo>
                  <a:lnTo>
                    <a:pt x="24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25"/>
              <a:ext cx="951042" cy="5143530"/>
            </a:xfrm>
            <a:custGeom>
              <a:avLst/>
              <a:gdLst/>
              <a:ahLst/>
              <a:cxnLst/>
              <a:rect l="l" t="t" r="r" b="b"/>
              <a:pathLst>
                <a:path w="5049" h="76950" extrusionOk="0">
                  <a:moveTo>
                    <a:pt x="0" y="0"/>
                  </a:moveTo>
                  <a:lnTo>
                    <a:pt x="0" y="76950"/>
                  </a:lnTo>
                  <a:lnTo>
                    <a:pt x="5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74342" y="25"/>
              <a:ext cx="3469637" cy="5143530"/>
            </a:xfrm>
            <a:custGeom>
              <a:avLst/>
              <a:gdLst/>
              <a:ahLst/>
              <a:cxnLst/>
              <a:rect l="l" t="t" r="r" b="b"/>
              <a:pathLst>
                <a:path w="18420" h="76950" extrusionOk="0">
                  <a:moveTo>
                    <a:pt x="18419" y="0"/>
                  </a:moveTo>
                  <a:lnTo>
                    <a:pt x="1" y="76950"/>
                  </a:lnTo>
                  <a:lnTo>
                    <a:pt x="5263" y="76950"/>
                  </a:lnTo>
                  <a:lnTo>
                    <a:pt x="18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25"/>
              <a:ext cx="4593031" cy="5143530"/>
            </a:xfrm>
            <a:custGeom>
              <a:avLst/>
              <a:gdLst/>
              <a:ahLst/>
              <a:cxnLst/>
              <a:rect l="l" t="t" r="r" b="b"/>
              <a:pathLst>
                <a:path w="24384" h="76950" extrusionOk="0">
                  <a:moveTo>
                    <a:pt x="24383" y="0"/>
                  </a:moveTo>
                  <a:lnTo>
                    <a:pt x="0" y="76950"/>
                  </a:lnTo>
                  <a:lnTo>
                    <a:pt x="5048" y="76950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300038" dist="38100" dir="14100000" algn="bl" rotWithShape="0">
                <a:srgbClr val="000000">
                  <a:alpha val="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92932" y="25"/>
              <a:ext cx="1686409" cy="5143530"/>
            </a:xfrm>
            <a:custGeom>
              <a:avLst/>
              <a:gdLst/>
              <a:ahLst/>
              <a:cxnLst/>
              <a:rect l="l" t="t" r="r" b="b"/>
              <a:pathLst>
                <a:path w="8953" h="76950" extrusionOk="0">
                  <a:moveTo>
                    <a:pt x="0" y="0"/>
                  </a:moveTo>
                  <a:lnTo>
                    <a:pt x="5742" y="76950"/>
                  </a:lnTo>
                  <a:lnTo>
                    <a:pt x="8953" y="63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dist="9525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469650" y="1447275"/>
            <a:ext cx="62049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16925" y="3512390"/>
            <a:ext cx="69102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_1">
    <p:bg>
      <p:bgPr>
        <a:solidFill>
          <a:schemeClr val="accen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1">
    <p:bg>
      <p:bgPr>
        <a:solidFill>
          <a:schemeClr val="dk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249325"/>
            <a:ext cx="45126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000" y="1610100"/>
            <a:ext cx="3760800" cy="15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90850"/>
            <a:ext cx="2687700" cy="6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 rot="10800000" flipH="1">
            <a:off x="2131002" y="3804556"/>
            <a:ext cx="7013451" cy="1338930"/>
            <a:chOff x="-179" y="-25"/>
            <a:chExt cx="9144004" cy="1338930"/>
          </a:xfrm>
        </p:grpSpPr>
        <p:sp>
          <p:nvSpPr>
            <p:cNvPr id="52" name="Google Shape;52;p8"/>
            <p:cNvSpPr/>
            <p:nvPr/>
          </p:nvSpPr>
          <p:spPr>
            <a:xfrm flipH="1">
              <a:off x="-179" y="-25"/>
              <a:ext cx="9144004" cy="1338930"/>
            </a:xfrm>
            <a:custGeom>
              <a:avLst/>
              <a:gdLst/>
              <a:ahLst/>
              <a:cxnLst/>
              <a:rect l="l" t="t" r="r" b="b"/>
              <a:pathLst>
                <a:path w="5049" h="76950" extrusionOk="0">
                  <a:moveTo>
                    <a:pt x="0" y="0"/>
                  </a:moveTo>
                  <a:lnTo>
                    <a:pt x="0" y="76950"/>
                  </a:lnTo>
                  <a:lnTo>
                    <a:pt x="5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1122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5150116" y="-25"/>
              <a:ext cx="3993709" cy="1338930"/>
            </a:xfrm>
            <a:custGeom>
              <a:avLst/>
              <a:gdLst/>
              <a:ahLst/>
              <a:cxnLst/>
              <a:rect l="l" t="t" r="r" b="b"/>
              <a:pathLst>
                <a:path w="5049" h="76950" extrusionOk="0">
                  <a:moveTo>
                    <a:pt x="0" y="0"/>
                  </a:moveTo>
                  <a:lnTo>
                    <a:pt x="0" y="76950"/>
                  </a:lnTo>
                  <a:lnTo>
                    <a:pt x="5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122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20000" y="1849925"/>
            <a:ext cx="4187100" cy="30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404800" y="671250"/>
            <a:ext cx="4334400" cy="1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404800" y="2607700"/>
            <a:ext cx="4334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9"/>
          <p:cNvSpPr txBox="1"/>
          <p:nvPr/>
        </p:nvSpPr>
        <p:spPr>
          <a:xfrm>
            <a:off x="5281800" y="3693375"/>
            <a:ext cx="3142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. </a:t>
            </a:r>
            <a:endParaRPr sz="90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"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6681574" y="-100"/>
            <a:ext cx="2462550" cy="5143464"/>
          </a:xfrm>
          <a:custGeom>
            <a:avLst/>
            <a:gdLst/>
            <a:ahLst/>
            <a:cxnLst/>
            <a:rect l="l" t="t" r="r" b="b"/>
            <a:pathLst>
              <a:path w="24161" h="76949" extrusionOk="0">
                <a:moveTo>
                  <a:pt x="0" y="0"/>
                </a:moveTo>
                <a:lnTo>
                  <a:pt x="5742" y="76948"/>
                </a:lnTo>
                <a:lnTo>
                  <a:pt x="241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72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265650" y="2828774"/>
            <a:ext cx="3618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265650" y="3168176"/>
            <a:ext cx="3618000" cy="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1265650" y="3899423"/>
            <a:ext cx="3618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265650" y="4238825"/>
            <a:ext cx="3618000" cy="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1265650" y="687475"/>
            <a:ext cx="3618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1265650" y="1026877"/>
            <a:ext cx="3618000" cy="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1265650" y="1758124"/>
            <a:ext cx="3618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265650" y="2097526"/>
            <a:ext cx="3618000" cy="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4550975" y="25"/>
            <a:ext cx="4593031" cy="5143530"/>
            <a:chOff x="4550975" y="25"/>
            <a:chExt cx="4593031" cy="5143530"/>
          </a:xfrm>
        </p:grpSpPr>
        <p:sp>
          <p:nvSpPr>
            <p:cNvPr id="83" name="Google Shape;83;p13"/>
            <p:cNvSpPr/>
            <p:nvPr/>
          </p:nvSpPr>
          <p:spPr>
            <a:xfrm rot="10800000">
              <a:off x="4550975" y="58"/>
              <a:ext cx="4593031" cy="5143464"/>
            </a:xfrm>
            <a:custGeom>
              <a:avLst/>
              <a:gdLst/>
              <a:ahLst/>
              <a:cxnLst/>
              <a:rect l="l" t="t" r="r" b="b"/>
              <a:pathLst>
                <a:path w="24384" h="76949" extrusionOk="0">
                  <a:moveTo>
                    <a:pt x="0" y="0"/>
                  </a:moveTo>
                  <a:lnTo>
                    <a:pt x="0" y="76948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10800000">
              <a:off x="4550975" y="25"/>
              <a:ext cx="4593031" cy="5143530"/>
            </a:xfrm>
            <a:custGeom>
              <a:avLst/>
              <a:gdLst/>
              <a:ahLst/>
              <a:cxnLst/>
              <a:rect l="l" t="t" r="r" b="b"/>
              <a:pathLst>
                <a:path w="24384" h="76950" extrusionOk="0">
                  <a:moveTo>
                    <a:pt x="24383" y="0"/>
                  </a:moveTo>
                  <a:lnTo>
                    <a:pt x="0" y="76950"/>
                  </a:lnTo>
                  <a:lnTo>
                    <a:pt x="5048" y="76950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 txBox="1">
            <a:spLocks noGrp="1"/>
          </p:cNvSpPr>
          <p:nvPr>
            <p:ph type="title" idx="8" hasCustomPrompt="1"/>
          </p:nvPr>
        </p:nvSpPr>
        <p:spPr>
          <a:xfrm>
            <a:off x="603800" y="661600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 hasCustomPrompt="1"/>
          </p:nvPr>
        </p:nvSpPr>
        <p:spPr>
          <a:xfrm>
            <a:off x="603800" y="1735625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603800" y="2798188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603800" y="3864625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chemeClr val="accen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925025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6123113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3"/>
          </p:nvPr>
        </p:nvSpPr>
        <p:spPr>
          <a:xfrm>
            <a:off x="3524062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4"/>
          </p:nvPr>
        </p:nvSpPr>
        <p:spPr>
          <a:xfrm>
            <a:off x="3524063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924963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6"/>
          </p:nvPr>
        </p:nvSpPr>
        <p:spPr>
          <a:xfrm>
            <a:off x="6123113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_3_2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9"/>
          <p:cNvGrpSpPr/>
          <p:nvPr/>
        </p:nvGrpSpPr>
        <p:grpSpPr>
          <a:xfrm>
            <a:off x="-152391" y="-24761"/>
            <a:ext cx="7731641" cy="5214449"/>
            <a:chOff x="-152391" y="-24761"/>
            <a:chExt cx="7731641" cy="5214449"/>
          </a:xfrm>
        </p:grpSpPr>
        <p:sp>
          <p:nvSpPr>
            <p:cNvPr id="122" name="Google Shape;122;p19"/>
            <p:cNvSpPr/>
            <p:nvPr/>
          </p:nvSpPr>
          <p:spPr>
            <a:xfrm flipH="1">
              <a:off x="-152391" y="-24761"/>
              <a:ext cx="7731641" cy="5214449"/>
            </a:xfrm>
            <a:custGeom>
              <a:avLst/>
              <a:gdLst/>
              <a:ahLst/>
              <a:cxnLst/>
              <a:rect l="l" t="t" r="r" b="b"/>
              <a:pathLst>
                <a:path w="24161" h="76949" extrusionOk="0">
                  <a:moveTo>
                    <a:pt x="0" y="0"/>
                  </a:moveTo>
                  <a:lnTo>
                    <a:pt x="5742" y="76948"/>
                  </a:lnTo>
                  <a:lnTo>
                    <a:pt x="24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 rot="10800000" flipH="1">
              <a:off x="25" y="61"/>
              <a:ext cx="5785653" cy="5143464"/>
            </a:xfrm>
            <a:custGeom>
              <a:avLst/>
              <a:gdLst/>
              <a:ahLst/>
              <a:cxnLst/>
              <a:rect l="l" t="t" r="r" b="b"/>
              <a:pathLst>
                <a:path w="24384" h="76949" extrusionOk="0">
                  <a:moveTo>
                    <a:pt x="0" y="0"/>
                  </a:moveTo>
                  <a:lnTo>
                    <a:pt x="0" y="76948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Text SemiBold"/>
              <a:buNone/>
              <a:defRPr sz="28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2" r:id="rId8"/>
    <p:sldLayoutId id="2147483665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ctrTitle"/>
          </p:nvPr>
        </p:nvSpPr>
        <p:spPr>
          <a:xfrm>
            <a:off x="1469650" y="1447275"/>
            <a:ext cx="62049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ORIGAMI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 idx="8"/>
          </p:nvPr>
        </p:nvSpPr>
        <p:spPr>
          <a:xfrm>
            <a:off x="603800" y="661600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1265650" y="2828774"/>
            <a:ext cx="36180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Work Division</a:t>
            </a:r>
            <a:endParaRPr dirty="0"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 idx="2"/>
          </p:nvPr>
        </p:nvSpPr>
        <p:spPr>
          <a:xfrm>
            <a:off x="1265649" y="3899423"/>
            <a:ext cx="3949817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e-Project Experience</a:t>
            </a:r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title" idx="4"/>
          </p:nvPr>
        </p:nvSpPr>
        <p:spPr>
          <a:xfrm>
            <a:off x="1265650" y="687475"/>
            <a:ext cx="36180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6"/>
          </p:nvPr>
        </p:nvSpPr>
        <p:spPr>
          <a:xfrm>
            <a:off x="1265650" y="1758124"/>
            <a:ext cx="36180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Describe e-Project</a:t>
            </a:r>
            <a:endParaRPr dirty="0"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9"/>
          </p:nvPr>
        </p:nvSpPr>
        <p:spPr>
          <a:xfrm>
            <a:off x="603800" y="1735625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13"/>
          </p:nvPr>
        </p:nvSpPr>
        <p:spPr>
          <a:xfrm>
            <a:off x="603800" y="2798188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14"/>
          </p:nvPr>
        </p:nvSpPr>
        <p:spPr>
          <a:xfrm>
            <a:off x="603800" y="3864625"/>
            <a:ext cx="661800" cy="4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22" name="Google Shape;340;p37">
            <a:extLst>
              <a:ext uri="{FF2B5EF4-FFF2-40B4-BE49-F238E27FC236}">
                <a16:creationId xmlns:a16="http://schemas.microsoft.com/office/drawing/2014/main" id="{17DD384F-942F-41B1-A331-D8877B9BCC32}"/>
              </a:ext>
            </a:extLst>
          </p:cNvPr>
          <p:cNvGrpSpPr/>
          <p:nvPr/>
        </p:nvGrpSpPr>
        <p:grpSpPr>
          <a:xfrm>
            <a:off x="4986266" y="471644"/>
            <a:ext cx="731700" cy="672775"/>
            <a:chOff x="5205250" y="1749500"/>
            <a:chExt cx="731700" cy="672775"/>
          </a:xfrm>
          <a:solidFill>
            <a:schemeClr val="accent5">
              <a:lumMod val="25000"/>
            </a:schemeClr>
          </a:solidFill>
        </p:grpSpPr>
        <p:sp>
          <p:nvSpPr>
            <p:cNvPr id="23" name="Google Shape;341;p37">
              <a:extLst>
                <a:ext uri="{FF2B5EF4-FFF2-40B4-BE49-F238E27FC236}">
                  <a16:creationId xmlns:a16="http://schemas.microsoft.com/office/drawing/2014/main" id="{68E3534A-D585-46E2-9158-36BBF9DB986B}"/>
                </a:ext>
              </a:extLst>
            </p:cNvPr>
            <p:cNvSpPr/>
            <p:nvPr/>
          </p:nvSpPr>
          <p:spPr>
            <a:xfrm>
              <a:off x="5580600" y="1749500"/>
              <a:ext cx="356350" cy="386750"/>
            </a:xfrm>
            <a:custGeom>
              <a:avLst/>
              <a:gdLst/>
              <a:ahLst/>
              <a:cxnLst/>
              <a:rect l="l" t="t" r="r" b="b"/>
              <a:pathLst>
                <a:path w="14254" h="15470" extrusionOk="0">
                  <a:moveTo>
                    <a:pt x="14253" y="0"/>
                  </a:moveTo>
                  <a:lnTo>
                    <a:pt x="0" y="11517"/>
                  </a:lnTo>
                  <a:lnTo>
                    <a:pt x="3548" y="15469"/>
                  </a:lnTo>
                  <a:lnTo>
                    <a:pt x="1425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24" name="Google Shape;342;p37">
              <a:extLst>
                <a:ext uri="{FF2B5EF4-FFF2-40B4-BE49-F238E27FC236}">
                  <a16:creationId xmlns:a16="http://schemas.microsoft.com/office/drawing/2014/main" id="{EE7393F8-4E67-4833-B701-42BA121D5093}"/>
                </a:ext>
              </a:extLst>
            </p:cNvPr>
            <p:cNvSpPr/>
            <p:nvPr/>
          </p:nvSpPr>
          <p:spPr>
            <a:xfrm>
              <a:off x="5205250" y="1757050"/>
              <a:ext cx="102650" cy="73250"/>
            </a:xfrm>
            <a:custGeom>
              <a:avLst/>
              <a:gdLst/>
              <a:ahLst/>
              <a:cxnLst/>
              <a:rect l="l" t="t" r="r" b="b"/>
              <a:pathLst>
                <a:path w="4106" h="2930" extrusionOk="0">
                  <a:moveTo>
                    <a:pt x="4105" y="1"/>
                  </a:moveTo>
                  <a:lnTo>
                    <a:pt x="0" y="2929"/>
                  </a:lnTo>
                  <a:lnTo>
                    <a:pt x="3836" y="1975"/>
                  </a:lnTo>
                  <a:lnTo>
                    <a:pt x="4105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25" name="Google Shape;343;p37">
              <a:extLst>
                <a:ext uri="{FF2B5EF4-FFF2-40B4-BE49-F238E27FC236}">
                  <a16:creationId xmlns:a16="http://schemas.microsoft.com/office/drawing/2014/main" id="{2C312E16-0034-4E6F-ABE5-942FB0BC1563}"/>
                </a:ext>
              </a:extLst>
            </p:cNvPr>
            <p:cNvSpPr/>
            <p:nvPr/>
          </p:nvSpPr>
          <p:spPr>
            <a:xfrm>
              <a:off x="5261350" y="1757050"/>
              <a:ext cx="152000" cy="337425"/>
            </a:xfrm>
            <a:custGeom>
              <a:avLst/>
              <a:gdLst/>
              <a:ahLst/>
              <a:cxnLst/>
              <a:rect l="l" t="t" r="r" b="b"/>
              <a:pathLst>
                <a:path w="6080" h="13497" extrusionOk="0">
                  <a:moveTo>
                    <a:pt x="1861" y="1"/>
                  </a:moveTo>
                  <a:lnTo>
                    <a:pt x="0" y="13496"/>
                  </a:lnTo>
                  <a:lnTo>
                    <a:pt x="6079" y="10418"/>
                  </a:lnTo>
                  <a:lnTo>
                    <a:pt x="3687" y="875"/>
                  </a:lnTo>
                  <a:lnTo>
                    <a:pt x="186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26" name="Google Shape;344;p37">
              <a:extLst>
                <a:ext uri="{FF2B5EF4-FFF2-40B4-BE49-F238E27FC236}">
                  <a16:creationId xmlns:a16="http://schemas.microsoft.com/office/drawing/2014/main" id="{C73DE8D3-2B37-4950-A657-A8820527B228}"/>
                </a:ext>
              </a:extLst>
            </p:cNvPr>
            <p:cNvSpPr/>
            <p:nvPr/>
          </p:nvSpPr>
          <p:spPr>
            <a:xfrm>
              <a:off x="5236675" y="1935700"/>
              <a:ext cx="417075" cy="227150"/>
            </a:xfrm>
            <a:custGeom>
              <a:avLst/>
              <a:gdLst/>
              <a:ahLst/>
              <a:cxnLst/>
              <a:rect l="l" t="t" r="r" b="b"/>
              <a:pathLst>
                <a:path w="16683" h="9086" extrusionOk="0">
                  <a:moveTo>
                    <a:pt x="11248" y="1"/>
                  </a:moveTo>
                  <a:lnTo>
                    <a:pt x="0" y="6539"/>
                  </a:lnTo>
                  <a:lnTo>
                    <a:pt x="798" y="9085"/>
                  </a:lnTo>
                  <a:lnTo>
                    <a:pt x="16682" y="8401"/>
                  </a:lnTo>
                  <a:lnTo>
                    <a:pt x="16493" y="5476"/>
                  </a:lnTo>
                  <a:lnTo>
                    <a:pt x="1124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27" name="Google Shape;345;p37">
              <a:extLst>
                <a:ext uri="{FF2B5EF4-FFF2-40B4-BE49-F238E27FC236}">
                  <a16:creationId xmlns:a16="http://schemas.microsoft.com/office/drawing/2014/main" id="{B3C92955-BD1D-4050-AF4D-4A3FE003BD94}"/>
                </a:ext>
              </a:extLst>
            </p:cNvPr>
            <p:cNvSpPr/>
            <p:nvPr/>
          </p:nvSpPr>
          <p:spPr>
            <a:xfrm>
              <a:off x="5279375" y="2032625"/>
              <a:ext cx="447575" cy="389650"/>
            </a:xfrm>
            <a:custGeom>
              <a:avLst/>
              <a:gdLst/>
              <a:ahLst/>
              <a:cxnLst/>
              <a:rect l="l" t="t" r="r" b="b"/>
              <a:pathLst>
                <a:path w="17903" h="15586" extrusionOk="0">
                  <a:moveTo>
                    <a:pt x="16118" y="0"/>
                  </a:moveTo>
                  <a:lnTo>
                    <a:pt x="0" y="3041"/>
                  </a:lnTo>
                  <a:lnTo>
                    <a:pt x="17903" y="15586"/>
                  </a:lnTo>
                  <a:lnTo>
                    <a:pt x="161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28" name="Google Shape;340;p37">
            <a:extLst>
              <a:ext uri="{FF2B5EF4-FFF2-40B4-BE49-F238E27FC236}">
                <a16:creationId xmlns:a16="http://schemas.microsoft.com/office/drawing/2014/main" id="{939BA470-C524-40B8-BC4C-E3A41E4291C7}"/>
              </a:ext>
            </a:extLst>
          </p:cNvPr>
          <p:cNvGrpSpPr/>
          <p:nvPr/>
        </p:nvGrpSpPr>
        <p:grpSpPr>
          <a:xfrm>
            <a:off x="5018181" y="1619617"/>
            <a:ext cx="731700" cy="672775"/>
            <a:chOff x="5205250" y="1749500"/>
            <a:chExt cx="731700" cy="672775"/>
          </a:xfrm>
          <a:solidFill>
            <a:schemeClr val="accent5">
              <a:lumMod val="25000"/>
            </a:schemeClr>
          </a:solidFill>
        </p:grpSpPr>
        <p:sp>
          <p:nvSpPr>
            <p:cNvPr id="29" name="Google Shape;341;p37">
              <a:extLst>
                <a:ext uri="{FF2B5EF4-FFF2-40B4-BE49-F238E27FC236}">
                  <a16:creationId xmlns:a16="http://schemas.microsoft.com/office/drawing/2014/main" id="{0D639EED-9F27-4649-ABDD-D82B8778DAAA}"/>
                </a:ext>
              </a:extLst>
            </p:cNvPr>
            <p:cNvSpPr/>
            <p:nvPr/>
          </p:nvSpPr>
          <p:spPr>
            <a:xfrm>
              <a:off x="5580600" y="1749500"/>
              <a:ext cx="356350" cy="386750"/>
            </a:xfrm>
            <a:custGeom>
              <a:avLst/>
              <a:gdLst/>
              <a:ahLst/>
              <a:cxnLst/>
              <a:rect l="l" t="t" r="r" b="b"/>
              <a:pathLst>
                <a:path w="14254" h="15470" extrusionOk="0">
                  <a:moveTo>
                    <a:pt x="14253" y="0"/>
                  </a:moveTo>
                  <a:lnTo>
                    <a:pt x="0" y="11517"/>
                  </a:lnTo>
                  <a:lnTo>
                    <a:pt x="3548" y="15469"/>
                  </a:lnTo>
                  <a:lnTo>
                    <a:pt x="1425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0" name="Google Shape;342;p37">
              <a:extLst>
                <a:ext uri="{FF2B5EF4-FFF2-40B4-BE49-F238E27FC236}">
                  <a16:creationId xmlns:a16="http://schemas.microsoft.com/office/drawing/2014/main" id="{9125E623-587A-4FF9-A70F-BF94E433E1E6}"/>
                </a:ext>
              </a:extLst>
            </p:cNvPr>
            <p:cNvSpPr/>
            <p:nvPr/>
          </p:nvSpPr>
          <p:spPr>
            <a:xfrm>
              <a:off x="5205250" y="1757050"/>
              <a:ext cx="102650" cy="73250"/>
            </a:xfrm>
            <a:custGeom>
              <a:avLst/>
              <a:gdLst/>
              <a:ahLst/>
              <a:cxnLst/>
              <a:rect l="l" t="t" r="r" b="b"/>
              <a:pathLst>
                <a:path w="4106" h="2930" extrusionOk="0">
                  <a:moveTo>
                    <a:pt x="4105" y="1"/>
                  </a:moveTo>
                  <a:lnTo>
                    <a:pt x="0" y="2929"/>
                  </a:lnTo>
                  <a:lnTo>
                    <a:pt x="3836" y="1975"/>
                  </a:lnTo>
                  <a:lnTo>
                    <a:pt x="4105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1" name="Google Shape;343;p37">
              <a:extLst>
                <a:ext uri="{FF2B5EF4-FFF2-40B4-BE49-F238E27FC236}">
                  <a16:creationId xmlns:a16="http://schemas.microsoft.com/office/drawing/2014/main" id="{A0486308-C6DA-4804-AF6F-43ECFFC98638}"/>
                </a:ext>
              </a:extLst>
            </p:cNvPr>
            <p:cNvSpPr/>
            <p:nvPr/>
          </p:nvSpPr>
          <p:spPr>
            <a:xfrm>
              <a:off x="5261350" y="1757050"/>
              <a:ext cx="152000" cy="337425"/>
            </a:xfrm>
            <a:custGeom>
              <a:avLst/>
              <a:gdLst/>
              <a:ahLst/>
              <a:cxnLst/>
              <a:rect l="l" t="t" r="r" b="b"/>
              <a:pathLst>
                <a:path w="6080" h="13497" extrusionOk="0">
                  <a:moveTo>
                    <a:pt x="1861" y="1"/>
                  </a:moveTo>
                  <a:lnTo>
                    <a:pt x="0" y="13496"/>
                  </a:lnTo>
                  <a:lnTo>
                    <a:pt x="6079" y="10418"/>
                  </a:lnTo>
                  <a:lnTo>
                    <a:pt x="3687" y="875"/>
                  </a:lnTo>
                  <a:lnTo>
                    <a:pt x="186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2" name="Google Shape;344;p37">
              <a:extLst>
                <a:ext uri="{FF2B5EF4-FFF2-40B4-BE49-F238E27FC236}">
                  <a16:creationId xmlns:a16="http://schemas.microsoft.com/office/drawing/2014/main" id="{7F756BE2-965E-4261-BB3D-3606B1695B5D}"/>
                </a:ext>
              </a:extLst>
            </p:cNvPr>
            <p:cNvSpPr/>
            <p:nvPr/>
          </p:nvSpPr>
          <p:spPr>
            <a:xfrm>
              <a:off x="5236675" y="1935700"/>
              <a:ext cx="417075" cy="227150"/>
            </a:xfrm>
            <a:custGeom>
              <a:avLst/>
              <a:gdLst/>
              <a:ahLst/>
              <a:cxnLst/>
              <a:rect l="l" t="t" r="r" b="b"/>
              <a:pathLst>
                <a:path w="16683" h="9086" extrusionOk="0">
                  <a:moveTo>
                    <a:pt x="11248" y="1"/>
                  </a:moveTo>
                  <a:lnTo>
                    <a:pt x="0" y="6539"/>
                  </a:lnTo>
                  <a:lnTo>
                    <a:pt x="798" y="9085"/>
                  </a:lnTo>
                  <a:lnTo>
                    <a:pt x="16682" y="8401"/>
                  </a:lnTo>
                  <a:lnTo>
                    <a:pt x="16493" y="5476"/>
                  </a:lnTo>
                  <a:lnTo>
                    <a:pt x="1124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3" name="Google Shape;345;p37">
              <a:extLst>
                <a:ext uri="{FF2B5EF4-FFF2-40B4-BE49-F238E27FC236}">
                  <a16:creationId xmlns:a16="http://schemas.microsoft.com/office/drawing/2014/main" id="{8A9D16DA-5D20-4038-AFDC-83E73B20DCDA}"/>
                </a:ext>
              </a:extLst>
            </p:cNvPr>
            <p:cNvSpPr/>
            <p:nvPr/>
          </p:nvSpPr>
          <p:spPr>
            <a:xfrm>
              <a:off x="5279375" y="2032625"/>
              <a:ext cx="447575" cy="389650"/>
            </a:xfrm>
            <a:custGeom>
              <a:avLst/>
              <a:gdLst/>
              <a:ahLst/>
              <a:cxnLst/>
              <a:rect l="l" t="t" r="r" b="b"/>
              <a:pathLst>
                <a:path w="17903" h="15586" extrusionOk="0">
                  <a:moveTo>
                    <a:pt x="16118" y="0"/>
                  </a:moveTo>
                  <a:lnTo>
                    <a:pt x="0" y="3041"/>
                  </a:lnTo>
                  <a:lnTo>
                    <a:pt x="17903" y="15586"/>
                  </a:lnTo>
                  <a:lnTo>
                    <a:pt x="161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34" name="Google Shape;340;p37">
            <a:extLst>
              <a:ext uri="{FF2B5EF4-FFF2-40B4-BE49-F238E27FC236}">
                <a16:creationId xmlns:a16="http://schemas.microsoft.com/office/drawing/2014/main" id="{5546C5A9-F44F-48A8-98B9-D853F672926F}"/>
              </a:ext>
            </a:extLst>
          </p:cNvPr>
          <p:cNvGrpSpPr/>
          <p:nvPr/>
        </p:nvGrpSpPr>
        <p:grpSpPr>
          <a:xfrm>
            <a:off x="4998281" y="2601180"/>
            <a:ext cx="731700" cy="672775"/>
            <a:chOff x="5205250" y="1749500"/>
            <a:chExt cx="731700" cy="672775"/>
          </a:xfrm>
          <a:solidFill>
            <a:schemeClr val="accent5">
              <a:lumMod val="25000"/>
            </a:schemeClr>
          </a:solidFill>
        </p:grpSpPr>
        <p:sp>
          <p:nvSpPr>
            <p:cNvPr id="35" name="Google Shape;341;p37">
              <a:extLst>
                <a:ext uri="{FF2B5EF4-FFF2-40B4-BE49-F238E27FC236}">
                  <a16:creationId xmlns:a16="http://schemas.microsoft.com/office/drawing/2014/main" id="{5C8E0120-59AC-4108-B8AB-71C5F8B012C8}"/>
                </a:ext>
              </a:extLst>
            </p:cNvPr>
            <p:cNvSpPr/>
            <p:nvPr/>
          </p:nvSpPr>
          <p:spPr>
            <a:xfrm>
              <a:off x="5580600" y="1749500"/>
              <a:ext cx="356350" cy="386750"/>
            </a:xfrm>
            <a:custGeom>
              <a:avLst/>
              <a:gdLst/>
              <a:ahLst/>
              <a:cxnLst/>
              <a:rect l="l" t="t" r="r" b="b"/>
              <a:pathLst>
                <a:path w="14254" h="15470" extrusionOk="0">
                  <a:moveTo>
                    <a:pt x="14253" y="0"/>
                  </a:moveTo>
                  <a:lnTo>
                    <a:pt x="0" y="11517"/>
                  </a:lnTo>
                  <a:lnTo>
                    <a:pt x="3548" y="15469"/>
                  </a:lnTo>
                  <a:lnTo>
                    <a:pt x="1425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6" name="Google Shape;342;p37">
              <a:extLst>
                <a:ext uri="{FF2B5EF4-FFF2-40B4-BE49-F238E27FC236}">
                  <a16:creationId xmlns:a16="http://schemas.microsoft.com/office/drawing/2014/main" id="{041FA70F-5831-48D6-ADFA-0A37358C3D1D}"/>
                </a:ext>
              </a:extLst>
            </p:cNvPr>
            <p:cNvSpPr/>
            <p:nvPr/>
          </p:nvSpPr>
          <p:spPr>
            <a:xfrm>
              <a:off x="5205250" y="1757050"/>
              <a:ext cx="102650" cy="73250"/>
            </a:xfrm>
            <a:custGeom>
              <a:avLst/>
              <a:gdLst/>
              <a:ahLst/>
              <a:cxnLst/>
              <a:rect l="l" t="t" r="r" b="b"/>
              <a:pathLst>
                <a:path w="4106" h="2930" extrusionOk="0">
                  <a:moveTo>
                    <a:pt x="4105" y="1"/>
                  </a:moveTo>
                  <a:lnTo>
                    <a:pt x="0" y="2929"/>
                  </a:lnTo>
                  <a:lnTo>
                    <a:pt x="3836" y="1975"/>
                  </a:lnTo>
                  <a:lnTo>
                    <a:pt x="4105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7" name="Google Shape;343;p37">
              <a:extLst>
                <a:ext uri="{FF2B5EF4-FFF2-40B4-BE49-F238E27FC236}">
                  <a16:creationId xmlns:a16="http://schemas.microsoft.com/office/drawing/2014/main" id="{B859A4B2-82A2-4D4B-AA94-11D42A26E938}"/>
                </a:ext>
              </a:extLst>
            </p:cNvPr>
            <p:cNvSpPr/>
            <p:nvPr/>
          </p:nvSpPr>
          <p:spPr>
            <a:xfrm>
              <a:off x="5261350" y="1757050"/>
              <a:ext cx="152000" cy="337425"/>
            </a:xfrm>
            <a:custGeom>
              <a:avLst/>
              <a:gdLst/>
              <a:ahLst/>
              <a:cxnLst/>
              <a:rect l="l" t="t" r="r" b="b"/>
              <a:pathLst>
                <a:path w="6080" h="13497" extrusionOk="0">
                  <a:moveTo>
                    <a:pt x="1861" y="1"/>
                  </a:moveTo>
                  <a:lnTo>
                    <a:pt x="0" y="13496"/>
                  </a:lnTo>
                  <a:lnTo>
                    <a:pt x="6079" y="10418"/>
                  </a:lnTo>
                  <a:lnTo>
                    <a:pt x="3687" y="875"/>
                  </a:lnTo>
                  <a:lnTo>
                    <a:pt x="186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8" name="Google Shape;344;p37">
              <a:extLst>
                <a:ext uri="{FF2B5EF4-FFF2-40B4-BE49-F238E27FC236}">
                  <a16:creationId xmlns:a16="http://schemas.microsoft.com/office/drawing/2014/main" id="{197AB88A-0E31-4AD9-8A8E-1DC36B3BDD56}"/>
                </a:ext>
              </a:extLst>
            </p:cNvPr>
            <p:cNvSpPr/>
            <p:nvPr/>
          </p:nvSpPr>
          <p:spPr>
            <a:xfrm>
              <a:off x="5236675" y="1935700"/>
              <a:ext cx="417075" cy="227150"/>
            </a:xfrm>
            <a:custGeom>
              <a:avLst/>
              <a:gdLst/>
              <a:ahLst/>
              <a:cxnLst/>
              <a:rect l="l" t="t" r="r" b="b"/>
              <a:pathLst>
                <a:path w="16683" h="9086" extrusionOk="0">
                  <a:moveTo>
                    <a:pt x="11248" y="1"/>
                  </a:moveTo>
                  <a:lnTo>
                    <a:pt x="0" y="6539"/>
                  </a:lnTo>
                  <a:lnTo>
                    <a:pt x="798" y="9085"/>
                  </a:lnTo>
                  <a:lnTo>
                    <a:pt x="16682" y="8401"/>
                  </a:lnTo>
                  <a:lnTo>
                    <a:pt x="16493" y="5476"/>
                  </a:lnTo>
                  <a:lnTo>
                    <a:pt x="1124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39" name="Google Shape;345;p37">
              <a:extLst>
                <a:ext uri="{FF2B5EF4-FFF2-40B4-BE49-F238E27FC236}">
                  <a16:creationId xmlns:a16="http://schemas.microsoft.com/office/drawing/2014/main" id="{E94462FB-2CCE-4AB3-86BD-7D20E2EC0048}"/>
                </a:ext>
              </a:extLst>
            </p:cNvPr>
            <p:cNvSpPr/>
            <p:nvPr/>
          </p:nvSpPr>
          <p:spPr>
            <a:xfrm>
              <a:off x="5279375" y="2032625"/>
              <a:ext cx="447575" cy="389650"/>
            </a:xfrm>
            <a:custGeom>
              <a:avLst/>
              <a:gdLst/>
              <a:ahLst/>
              <a:cxnLst/>
              <a:rect l="l" t="t" r="r" b="b"/>
              <a:pathLst>
                <a:path w="17903" h="15586" extrusionOk="0">
                  <a:moveTo>
                    <a:pt x="16118" y="0"/>
                  </a:moveTo>
                  <a:lnTo>
                    <a:pt x="0" y="3041"/>
                  </a:lnTo>
                  <a:lnTo>
                    <a:pt x="17903" y="15586"/>
                  </a:lnTo>
                  <a:lnTo>
                    <a:pt x="161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40" name="Google Shape;340;p37">
            <a:extLst>
              <a:ext uri="{FF2B5EF4-FFF2-40B4-BE49-F238E27FC236}">
                <a16:creationId xmlns:a16="http://schemas.microsoft.com/office/drawing/2014/main" id="{6493D7EE-23A7-4B05-9BB3-5B55352A7C40}"/>
              </a:ext>
            </a:extLst>
          </p:cNvPr>
          <p:cNvGrpSpPr/>
          <p:nvPr/>
        </p:nvGrpSpPr>
        <p:grpSpPr>
          <a:xfrm>
            <a:off x="4986266" y="3735739"/>
            <a:ext cx="731700" cy="672775"/>
            <a:chOff x="5205250" y="1749500"/>
            <a:chExt cx="731700" cy="672775"/>
          </a:xfrm>
          <a:solidFill>
            <a:schemeClr val="accent5">
              <a:lumMod val="25000"/>
            </a:schemeClr>
          </a:solidFill>
        </p:grpSpPr>
        <p:sp>
          <p:nvSpPr>
            <p:cNvPr id="41" name="Google Shape;341;p37">
              <a:extLst>
                <a:ext uri="{FF2B5EF4-FFF2-40B4-BE49-F238E27FC236}">
                  <a16:creationId xmlns:a16="http://schemas.microsoft.com/office/drawing/2014/main" id="{AA60EEC6-5ABD-419A-B953-472347A2CEC6}"/>
                </a:ext>
              </a:extLst>
            </p:cNvPr>
            <p:cNvSpPr/>
            <p:nvPr/>
          </p:nvSpPr>
          <p:spPr>
            <a:xfrm>
              <a:off x="5580600" y="1749500"/>
              <a:ext cx="356350" cy="386750"/>
            </a:xfrm>
            <a:custGeom>
              <a:avLst/>
              <a:gdLst/>
              <a:ahLst/>
              <a:cxnLst/>
              <a:rect l="l" t="t" r="r" b="b"/>
              <a:pathLst>
                <a:path w="14254" h="15470" extrusionOk="0">
                  <a:moveTo>
                    <a:pt x="14253" y="0"/>
                  </a:moveTo>
                  <a:lnTo>
                    <a:pt x="0" y="11517"/>
                  </a:lnTo>
                  <a:lnTo>
                    <a:pt x="3548" y="15469"/>
                  </a:lnTo>
                  <a:lnTo>
                    <a:pt x="1425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42" name="Google Shape;342;p37">
              <a:extLst>
                <a:ext uri="{FF2B5EF4-FFF2-40B4-BE49-F238E27FC236}">
                  <a16:creationId xmlns:a16="http://schemas.microsoft.com/office/drawing/2014/main" id="{D9F8A771-B69D-4756-8A16-3D0D697F5725}"/>
                </a:ext>
              </a:extLst>
            </p:cNvPr>
            <p:cNvSpPr/>
            <p:nvPr/>
          </p:nvSpPr>
          <p:spPr>
            <a:xfrm>
              <a:off x="5205250" y="1757050"/>
              <a:ext cx="102650" cy="73250"/>
            </a:xfrm>
            <a:custGeom>
              <a:avLst/>
              <a:gdLst/>
              <a:ahLst/>
              <a:cxnLst/>
              <a:rect l="l" t="t" r="r" b="b"/>
              <a:pathLst>
                <a:path w="4106" h="2930" extrusionOk="0">
                  <a:moveTo>
                    <a:pt x="4105" y="1"/>
                  </a:moveTo>
                  <a:lnTo>
                    <a:pt x="0" y="2929"/>
                  </a:lnTo>
                  <a:lnTo>
                    <a:pt x="3836" y="1975"/>
                  </a:lnTo>
                  <a:lnTo>
                    <a:pt x="4105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43" name="Google Shape;343;p37">
              <a:extLst>
                <a:ext uri="{FF2B5EF4-FFF2-40B4-BE49-F238E27FC236}">
                  <a16:creationId xmlns:a16="http://schemas.microsoft.com/office/drawing/2014/main" id="{6C3852C0-72EA-4324-91BB-F545550B60A7}"/>
                </a:ext>
              </a:extLst>
            </p:cNvPr>
            <p:cNvSpPr/>
            <p:nvPr/>
          </p:nvSpPr>
          <p:spPr>
            <a:xfrm>
              <a:off x="5261350" y="1757050"/>
              <a:ext cx="152000" cy="337425"/>
            </a:xfrm>
            <a:custGeom>
              <a:avLst/>
              <a:gdLst/>
              <a:ahLst/>
              <a:cxnLst/>
              <a:rect l="l" t="t" r="r" b="b"/>
              <a:pathLst>
                <a:path w="6080" h="13497" extrusionOk="0">
                  <a:moveTo>
                    <a:pt x="1861" y="1"/>
                  </a:moveTo>
                  <a:lnTo>
                    <a:pt x="0" y="13496"/>
                  </a:lnTo>
                  <a:lnTo>
                    <a:pt x="6079" y="10418"/>
                  </a:lnTo>
                  <a:lnTo>
                    <a:pt x="3687" y="875"/>
                  </a:lnTo>
                  <a:lnTo>
                    <a:pt x="186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44" name="Google Shape;344;p37">
              <a:extLst>
                <a:ext uri="{FF2B5EF4-FFF2-40B4-BE49-F238E27FC236}">
                  <a16:creationId xmlns:a16="http://schemas.microsoft.com/office/drawing/2014/main" id="{F9914394-9851-4C25-B6B6-0AA6A30C647D}"/>
                </a:ext>
              </a:extLst>
            </p:cNvPr>
            <p:cNvSpPr/>
            <p:nvPr/>
          </p:nvSpPr>
          <p:spPr>
            <a:xfrm>
              <a:off x="5236675" y="1935700"/>
              <a:ext cx="417075" cy="227150"/>
            </a:xfrm>
            <a:custGeom>
              <a:avLst/>
              <a:gdLst/>
              <a:ahLst/>
              <a:cxnLst/>
              <a:rect l="l" t="t" r="r" b="b"/>
              <a:pathLst>
                <a:path w="16683" h="9086" extrusionOk="0">
                  <a:moveTo>
                    <a:pt x="11248" y="1"/>
                  </a:moveTo>
                  <a:lnTo>
                    <a:pt x="0" y="6539"/>
                  </a:lnTo>
                  <a:lnTo>
                    <a:pt x="798" y="9085"/>
                  </a:lnTo>
                  <a:lnTo>
                    <a:pt x="16682" y="8401"/>
                  </a:lnTo>
                  <a:lnTo>
                    <a:pt x="16493" y="5476"/>
                  </a:lnTo>
                  <a:lnTo>
                    <a:pt x="1124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45" name="Google Shape;345;p37">
              <a:extLst>
                <a:ext uri="{FF2B5EF4-FFF2-40B4-BE49-F238E27FC236}">
                  <a16:creationId xmlns:a16="http://schemas.microsoft.com/office/drawing/2014/main" id="{92382F32-2426-4705-A0B7-55EE11308891}"/>
                </a:ext>
              </a:extLst>
            </p:cNvPr>
            <p:cNvSpPr/>
            <p:nvPr/>
          </p:nvSpPr>
          <p:spPr>
            <a:xfrm>
              <a:off x="5279375" y="2032625"/>
              <a:ext cx="447575" cy="389650"/>
            </a:xfrm>
            <a:custGeom>
              <a:avLst/>
              <a:gdLst/>
              <a:ahLst/>
              <a:cxnLst/>
              <a:rect l="l" t="t" r="r" b="b"/>
              <a:pathLst>
                <a:path w="17903" h="15586" extrusionOk="0">
                  <a:moveTo>
                    <a:pt x="16118" y="0"/>
                  </a:moveTo>
                  <a:lnTo>
                    <a:pt x="0" y="3041"/>
                  </a:lnTo>
                  <a:lnTo>
                    <a:pt x="17903" y="15586"/>
                  </a:lnTo>
                  <a:lnTo>
                    <a:pt x="1611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MEMBERS INTRODUCTION</a:t>
            </a:r>
            <a:endParaRPr dirty="0"/>
          </a:p>
        </p:txBody>
      </p:sp>
      <p:sp>
        <p:nvSpPr>
          <p:cNvPr id="284" name="Google Shape;284;p36"/>
          <p:cNvSpPr txBox="1"/>
          <p:nvPr/>
        </p:nvSpPr>
        <p:spPr>
          <a:xfrm>
            <a:off x="758500" y="2995675"/>
            <a:ext cx="1526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rPr>
              <a:t>01</a:t>
            </a:r>
            <a:endParaRPr sz="2400">
              <a:solidFill>
                <a:schemeClr val="dk1"/>
              </a:solidFill>
              <a:latin typeface="Big Shoulders Text SemiBold"/>
              <a:ea typeface="Big Shoulders Text SemiBold"/>
              <a:cs typeface="Big Shoulders Text SemiBold"/>
              <a:sym typeface="Big Shoulders Text SemiBold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758325" y="3549250"/>
            <a:ext cx="15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MUHAMMAD DANISH AHMED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Student1318868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2792238" y="2995675"/>
            <a:ext cx="1526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rPr>
              <a:t>02</a:t>
            </a:r>
            <a:endParaRPr sz="2400">
              <a:solidFill>
                <a:schemeClr val="dk1"/>
              </a:solidFill>
              <a:latin typeface="Big Shoulders Text SemiBold"/>
              <a:ea typeface="Big Shoulders Text SemiBold"/>
              <a:cs typeface="Big Shoulders Text SemiBold"/>
              <a:sym typeface="Big Shoulders Text SemiBold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2792058" y="3549250"/>
            <a:ext cx="15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MUHAMMAD MUSTAFA SHAIKH</a:t>
            </a:r>
            <a:endParaRPr lang="en" b="0" i="0" dirty="0">
              <a:solidFill>
                <a:schemeClr val="dk1"/>
              </a:solidFill>
              <a:effectLst/>
              <a:latin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Student1318875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4825813" y="2995675"/>
            <a:ext cx="1526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rPr>
              <a:t>03</a:t>
            </a:r>
            <a:endParaRPr sz="2400">
              <a:solidFill>
                <a:schemeClr val="dk1"/>
              </a:solidFill>
              <a:latin typeface="Big Shoulders Text SemiBold"/>
              <a:ea typeface="Big Shoulders Text SemiBold"/>
              <a:cs typeface="Big Shoulders Text SemiBold"/>
              <a:sym typeface="Big Shoulders Text SemiBold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4825631" y="3549250"/>
            <a:ext cx="15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MUHAMMAD HASSAN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Student1300565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6859562" y="2995675"/>
            <a:ext cx="1526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ig Shoulders Text SemiBold"/>
                <a:ea typeface="Big Shoulders Text SemiBold"/>
                <a:cs typeface="Big Shoulders Text SemiBold"/>
                <a:sym typeface="Big Shoulders Text SemiBold"/>
              </a:rPr>
              <a:t>04</a:t>
            </a:r>
            <a:endParaRPr sz="2400">
              <a:solidFill>
                <a:schemeClr val="dk1"/>
              </a:solidFill>
              <a:latin typeface="Big Shoulders Text SemiBold"/>
              <a:ea typeface="Big Shoulders Text SemiBold"/>
              <a:cs typeface="Big Shoulders Text SemiBold"/>
              <a:sym typeface="Big Shoulders Text SemiBold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6859387" y="3549250"/>
            <a:ext cx="15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SYED ZAAIB HUSSAIN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Student1259576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292;p36"/>
          <p:cNvSpPr/>
          <p:nvPr/>
        </p:nvSpPr>
        <p:spPr>
          <a:xfrm rot="-2700000">
            <a:off x="1237576" y="1973793"/>
            <a:ext cx="567665" cy="567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6"/>
          <p:cNvGrpSpPr/>
          <p:nvPr/>
        </p:nvGrpSpPr>
        <p:grpSpPr>
          <a:xfrm>
            <a:off x="3153696" y="1856225"/>
            <a:ext cx="802800" cy="802800"/>
            <a:chOff x="2383346" y="722475"/>
            <a:chExt cx="802800" cy="802800"/>
          </a:xfrm>
        </p:grpSpPr>
        <p:sp>
          <p:nvSpPr>
            <p:cNvPr id="294" name="Google Shape;294;p36"/>
            <p:cNvSpPr/>
            <p:nvPr/>
          </p:nvSpPr>
          <p:spPr>
            <a:xfrm rot="-2700000">
              <a:off x="2500914" y="840042"/>
              <a:ext cx="567665" cy="567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2500914" y="840067"/>
              <a:ext cx="567600" cy="56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6"/>
          <p:cNvGrpSpPr/>
          <p:nvPr/>
        </p:nvGrpSpPr>
        <p:grpSpPr>
          <a:xfrm>
            <a:off x="5187259" y="1856325"/>
            <a:ext cx="802800" cy="802800"/>
            <a:chOff x="1159571" y="1735250"/>
            <a:chExt cx="802800" cy="802800"/>
          </a:xfrm>
        </p:grpSpPr>
        <p:sp>
          <p:nvSpPr>
            <p:cNvPr id="297" name="Google Shape;297;p36"/>
            <p:cNvSpPr/>
            <p:nvPr/>
          </p:nvSpPr>
          <p:spPr>
            <a:xfrm rot="-2700000">
              <a:off x="1277139" y="1852817"/>
              <a:ext cx="567665" cy="567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1277139" y="1852842"/>
              <a:ext cx="567600" cy="56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1442288" y="2017996"/>
              <a:ext cx="237300" cy="23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6"/>
          <p:cNvGrpSpPr/>
          <p:nvPr/>
        </p:nvGrpSpPr>
        <p:grpSpPr>
          <a:xfrm>
            <a:off x="7221209" y="1856325"/>
            <a:ext cx="802800" cy="802800"/>
            <a:chOff x="7105796" y="1735250"/>
            <a:chExt cx="802800" cy="802800"/>
          </a:xfrm>
        </p:grpSpPr>
        <p:sp>
          <p:nvSpPr>
            <p:cNvPr id="301" name="Google Shape;301;p36"/>
            <p:cNvSpPr/>
            <p:nvPr/>
          </p:nvSpPr>
          <p:spPr>
            <a:xfrm rot="-2700000">
              <a:off x="7223364" y="1852817"/>
              <a:ext cx="567665" cy="567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7223364" y="1852842"/>
              <a:ext cx="567600" cy="56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7388513" y="2017996"/>
              <a:ext cx="237300" cy="23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 rot="2700000">
              <a:off x="7388581" y="2017968"/>
              <a:ext cx="237164" cy="2371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633256" y="1852081"/>
            <a:ext cx="45126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Origami originated from China and was popularized in Japan. It is the art of paperfolding. Paper-folding is a wonderful hobby and a wonderful group activity and for kids it has so many benefits socially and for the developing mind. You get to make cool stuff - with only a sheet of paper!</a:t>
            </a:r>
            <a:endParaRPr sz="1600" dirty="0"/>
          </a:p>
        </p:txBody>
      </p: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482933" y="0"/>
            <a:ext cx="5071200" cy="15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Describe e-Project</a:t>
            </a:r>
          </a:p>
        </p:txBody>
      </p:sp>
      <p:grpSp>
        <p:nvGrpSpPr>
          <p:cNvPr id="188" name="Google Shape;188;p30"/>
          <p:cNvGrpSpPr/>
          <p:nvPr/>
        </p:nvGrpSpPr>
        <p:grpSpPr>
          <a:xfrm rot="10800000">
            <a:off x="-431651" y="-2"/>
            <a:ext cx="2488897" cy="5256277"/>
            <a:chOff x="680043" y="1462746"/>
            <a:chExt cx="1334815" cy="2818984"/>
          </a:xfrm>
        </p:grpSpPr>
        <p:sp>
          <p:nvSpPr>
            <p:cNvPr id="189" name="Google Shape;189;p30"/>
            <p:cNvSpPr/>
            <p:nvPr/>
          </p:nvSpPr>
          <p:spPr>
            <a:xfrm rot="7229029" flipH="1">
              <a:off x="749781" y="1812954"/>
              <a:ext cx="381626" cy="380085"/>
            </a:xfrm>
            <a:custGeom>
              <a:avLst/>
              <a:gdLst/>
              <a:ahLst/>
              <a:cxnLst/>
              <a:rect l="l" t="t" r="r" b="b"/>
              <a:pathLst>
                <a:path w="6809" h="25388" extrusionOk="0">
                  <a:moveTo>
                    <a:pt x="6753" y="0"/>
                  </a:moveTo>
                  <a:lnTo>
                    <a:pt x="0" y="6404"/>
                  </a:lnTo>
                  <a:lnTo>
                    <a:pt x="6808" y="25388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dir="42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30"/>
            <p:cNvGrpSpPr/>
            <p:nvPr/>
          </p:nvGrpSpPr>
          <p:grpSpPr>
            <a:xfrm>
              <a:off x="872622" y="1462746"/>
              <a:ext cx="1142236" cy="2818984"/>
              <a:chOff x="918743" y="1462746"/>
              <a:chExt cx="1142236" cy="2818984"/>
            </a:xfrm>
          </p:grpSpPr>
          <p:sp>
            <p:nvSpPr>
              <p:cNvPr id="191" name="Google Shape;191;p30"/>
              <p:cNvSpPr/>
              <p:nvPr/>
            </p:nvSpPr>
            <p:spPr>
              <a:xfrm rot="4499969" flipH="1">
                <a:off x="1062996" y="1555055"/>
                <a:ext cx="853730" cy="953778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25388" extrusionOk="0">
                    <a:moveTo>
                      <a:pt x="6753" y="0"/>
                    </a:moveTo>
                    <a:lnTo>
                      <a:pt x="0" y="6404"/>
                    </a:lnTo>
                    <a:lnTo>
                      <a:pt x="6808" y="25388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9525" dir="42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 rot="19536">
                <a:off x="1526798" y="1463626"/>
                <a:ext cx="317526" cy="2817225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25388" extrusionOk="0">
                    <a:moveTo>
                      <a:pt x="6753" y="0"/>
                    </a:moveTo>
                    <a:lnTo>
                      <a:pt x="0" y="6404"/>
                    </a:lnTo>
                    <a:lnTo>
                      <a:pt x="6808" y="25388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9525" dir="42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subTitle" idx="1"/>
          </p:nvPr>
        </p:nvSpPr>
        <p:spPr>
          <a:xfrm>
            <a:off x="925025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HOME</a:t>
            </a:r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2"/>
          </p:nvPr>
        </p:nvSpPr>
        <p:spPr>
          <a:xfrm>
            <a:off x="6123113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CATEGORY</a:t>
            </a:r>
            <a:endParaRPr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3"/>
          </p:nvPr>
        </p:nvSpPr>
        <p:spPr>
          <a:xfrm>
            <a:off x="3524062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FEEDBACK</a:t>
            </a:r>
            <a:endParaRPr dirty="0"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4"/>
          </p:nvPr>
        </p:nvSpPr>
        <p:spPr>
          <a:xfrm>
            <a:off x="3524063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ABOUT</a:t>
            </a:r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5"/>
          </p:nvPr>
        </p:nvSpPr>
        <p:spPr>
          <a:xfrm>
            <a:off x="924963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GALLERY</a:t>
            </a:r>
            <a:endParaRPr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6"/>
          </p:nvPr>
        </p:nvSpPr>
        <p:spPr>
          <a:xfrm>
            <a:off x="6123113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CONTACT</a:t>
            </a:r>
            <a:endParaRPr dirty="0"/>
          </a:p>
        </p:txBody>
      </p:sp>
      <p:grpSp>
        <p:nvGrpSpPr>
          <p:cNvPr id="316" name="Google Shape;316;p37"/>
          <p:cNvGrpSpPr/>
          <p:nvPr/>
        </p:nvGrpSpPr>
        <p:grpSpPr>
          <a:xfrm>
            <a:off x="1623825" y="1553275"/>
            <a:ext cx="692800" cy="546250"/>
            <a:chOff x="4332625" y="1005475"/>
            <a:chExt cx="692800" cy="546250"/>
          </a:xfrm>
        </p:grpSpPr>
        <p:sp>
          <p:nvSpPr>
            <p:cNvPr id="317" name="Google Shape;317;p37"/>
            <p:cNvSpPr/>
            <p:nvPr/>
          </p:nvSpPr>
          <p:spPr>
            <a:xfrm>
              <a:off x="4332625" y="1005475"/>
              <a:ext cx="530375" cy="478625"/>
            </a:xfrm>
            <a:custGeom>
              <a:avLst/>
              <a:gdLst/>
              <a:ahLst/>
              <a:cxnLst/>
              <a:rect l="l" t="t" r="r" b="b"/>
              <a:pathLst>
                <a:path w="21215" h="19145" extrusionOk="0">
                  <a:moveTo>
                    <a:pt x="1" y="0"/>
                  </a:moveTo>
                  <a:lnTo>
                    <a:pt x="19932" y="19144"/>
                  </a:lnTo>
                  <a:lnTo>
                    <a:pt x="21214" y="124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4332625" y="1005475"/>
              <a:ext cx="498300" cy="478625"/>
            </a:xfrm>
            <a:custGeom>
              <a:avLst/>
              <a:gdLst/>
              <a:ahLst/>
              <a:cxnLst/>
              <a:rect l="l" t="t" r="r" b="b"/>
              <a:pathLst>
                <a:path w="19932" h="19145" extrusionOk="0">
                  <a:moveTo>
                    <a:pt x="1" y="0"/>
                  </a:moveTo>
                  <a:lnTo>
                    <a:pt x="19932" y="19144"/>
                  </a:lnTo>
                  <a:lnTo>
                    <a:pt x="17225" y="150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8E00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332625" y="1005475"/>
              <a:ext cx="692800" cy="311250"/>
            </a:xfrm>
            <a:custGeom>
              <a:avLst/>
              <a:gdLst/>
              <a:ahLst/>
              <a:cxnLst/>
              <a:rect l="l" t="t" r="r" b="b"/>
              <a:pathLst>
                <a:path w="27712" h="12450" extrusionOk="0">
                  <a:moveTo>
                    <a:pt x="1" y="0"/>
                  </a:moveTo>
                  <a:lnTo>
                    <a:pt x="21214" y="12449"/>
                  </a:lnTo>
                  <a:lnTo>
                    <a:pt x="27712" y="10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4332625" y="1005475"/>
              <a:ext cx="430650" cy="546250"/>
            </a:xfrm>
            <a:custGeom>
              <a:avLst/>
              <a:gdLst/>
              <a:ahLst/>
              <a:cxnLst/>
              <a:rect l="l" t="t" r="r" b="b"/>
              <a:pathLst>
                <a:path w="17226" h="21850" extrusionOk="0">
                  <a:moveTo>
                    <a:pt x="1" y="0"/>
                  </a:moveTo>
                  <a:lnTo>
                    <a:pt x="10334" y="21850"/>
                  </a:lnTo>
                  <a:lnTo>
                    <a:pt x="17225" y="150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7"/>
          <p:cNvSpPr/>
          <p:nvPr/>
        </p:nvSpPr>
        <p:spPr>
          <a:xfrm>
            <a:off x="6827625" y="1968675"/>
            <a:ext cx="744900" cy="145800"/>
          </a:xfrm>
          <a:custGeom>
            <a:avLst/>
            <a:gdLst/>
            <a:ahLst/>
            <a:cxnLst/>
            <a:rect l="l" t="t" r="r" b="b"/>
            <a:pathLst>
              <a:path w="29796" h="5832" extrusionOk="0">
                <a:moveTo>
                  <a:pt x="1" y="0"/>
                </a:moveTo>
                <a:lnTo>
                  <a:pt x="14472" y="5832"/>
                </a:lnTo>
                <a:lnTo>
                  <a:pt x="29796" y="0"/>
                </a:lnTo>
                <a:lnTo>
                  <a:pt x="13944" y="249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7001925" y="1773625"/>
            <a:ext cx="181700" cy="340850"/>
          </a:xfrm>
          <a:custGeom>
            <a:avLst/>
            <a:gdLst/>
            <a:ahLst/>
            <a:cxnLst/>
            <a:rect l="l" t="t" r="r" b="b"/>
            <a:pathLst>
              <a:path w="7268" h="13634" extrusionOk="0">
                <a:moveTo>
                  <a:pt x="7267" y="0"/>
                </a:moveTo>
                <a:lnTo>
                  <a:pt x="0" y="11685"/>
                </a:lnTo>
                <a:lnTo>
                  <a:pt x="6644" y="13634"/>
                </a:lnTo>
                <a:lnTo>
                  <a:pt x="72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7168000" y="1773625"/>
            <a:ext cx="146200" cy="340850"/>
          </a:xfrm>
          <a:custGeom>
            <a:avLst/>
            <a:gdLst/>
            <a:ahLst/>
            <a:cxnLst/>
            <a:rect l="l" t="t" r="r" b="b"/>
            <a:pathLst>
              <a:path w="5848" h="13634" extrusionOk="0">
                <a:moveTo>
                  <a:pt x="624" y="0"/>
                </a:moveTo>
                <a:lnTo>
                  <a:pt x="1" y="13634"/>
                </a:lnTo>
                <a:lnTo>
                  <a:pt x="1" y="13634"/>
                </a:lnTo>
                <a:lnTo>
                  <a:pt x="5847" y="11736"/>
                </a:lnTo>
                <a:lnTo>
                  <a:pt x="6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6827625" y="1968675"/>
            <a:ext cx="348600" cy="276275"/>
          </a:xfrm>
          <a:custGeom>
            <a:avLst/>
            <a:gdLst/>
            <a:ahLst/>
            <a:cxnLst/>
            <a:rect l="l" t="t" r="r" b="b"/>
            <a:pathLst>
              <a:path w="13944" h="11051" extrusionOk="0">
                <a:moveTo>
                  <a:pt x="1" y="0"/>
                </a:moveTo>
                <a:lnTo>
                  <a:pt x="6120" y="11051"/>
                </a:lnTo>
                <a:lnTo>
                  <a:pt x="13944" y="493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7176200" y="1968675"/>
            <a:ext cx="396325" cy="291575"/>
          </a:xfrm>
          <a:custGeom>
            <a:avLst/>
            <a:gdLst/>
            <a:ahLst/>
            <a:cxnLst/>
            <a:rect l="l" t="t" r="r" b="b"/>
            <a:pathLst>
              <a:path w="15853" h="11663" extrusionOk="0">
                <a:moveTo>
                  <a:pt x="15853" y="0"/>
                </a:moveTo>
                <a:lnTo>
                  <a:pt x="1" y="4936"/>
                </a:lnTo>
                <a:lnTo>
                  <a:pt x="8418" y="11663"/>
                </a:lnTo>
                <a:lnTo>
                  <a:pt x="158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6980600" y="2092050"/>
            <a:ext cx="406075" cy="168200"/>
          </a:xfrm>
          <a:custGeom>
            <a:avLst/>
            <a:gdLst/>
            <a:ahLst/>
            <a:cxnLst/>
            <a:rect l="l" t="t" r="r" b="b"/>
            <a:pathLst>
              <a:path w="16243" h="6728" extrusionOk="0">
                <a:moveTo>
                  <a:pt x="7825" y="1"/>
                </a:moveTo>
                <a:lnTo>
                  <a:pt x="1" y="6116"/>
                </a:lnTo>
                <a:lnTo>
                  <a:pt x="16242" y="6728"/>
                </a:lnTo>
                <a:lnTo>
                  <a:pt x="16242" y="6728"/>
                </a:lnTo>
                <a:lnTo>
                  <a:pt x="78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1786650" y="3289925"/>
            <a:ext cx="554650" cy="600650"/>
            <a:chOff x="1786650" y="3289925"/>
            <a:chExt cx="554650" cy="600650"/>
          </a:xfrm>
        </p:grpSpPr>
        <p:sp>
          <p:nvSpPr>
            <p:cNvPr id="328" name="Google Shape;328;p37"/>
            <p:cNvSpPr/>
            <p:nvPr/>
          </p:nvSpPr>
          <p:spPr>
            <a:xfrm>
              <a:off x="1936900" y="3342475"/>
              <a:ext cx="129325" cy="264175"/>
            </a:xfrm>
            <a:custGeom>
              <a:avLst/>
              <a:gdLst/>
              <a:ahLst/>
              <a:cxnLst/>
              <a:rect l="l" t="t" r="r" b="b"/>
              <a:pathLst>
                <a:path w="5173" h="10567" extrusionOk="0">
                  <a:moveTo>
                    <a:pt x="5173" y="0"/>
                  </a:moveTo>
                  <a:lnTo>
                    <a:pt x="0" y="5176"/>
                  </a:lnTo>
                  <a:lnTo>
                    <a:pt x="4601" y="10567"/>
                  </a:lnTo>
                  <a:lnTo>
                    <a:pt x="5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2051900" y="3342475"/>
              <a:ext cx="137050" cy="264175"/>
            </a:xfrm>
            <a:custGeom>
              <a:avLst/>
              <a:gdLst/>
              <a:ahLst/>
              <a:cxnLst/>
              <a:rect l="l" t="t" r="r" b="b"/>
              <a:pathLst>
                <a:path w="5482" h="10567" extrusionOk="0">
                  <a:moveTo>
                    <a:pt x="573" y="0"/>
                  </a:moveTo>
                  <a:lnTo>
                    <a:pt x="1" y="10567"/>
                  </a:lnTo>
                  <a:lnTo>
                    <a:pt x="5482" y="5285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2051900" y="3474600"/>
              <a:ext cx="249975" cy="132050"/>
            </a:xfrm>
            <a:custGeom>
              <a:avLst/>
              <a:gdLst/>
              <a:ahLst/>
              <a:cxnLst/>
              <a:rect l="l" t="t" r="r" b="b"/>
              <a:pathLst>
                <a:path w="9999" h="5282" extrusionOk="0">
                  <a:moveTo>
                    <a:pt x="5482" y="0"/>
                  </a:moveTo>
                  <a:lnTo>
                    <a:pt x="1" y="5282"/>
                  </a:lnTo>
                  <a:lnTo>
                    <a:pt x="9999" y="4932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2051900" y="3597900"/>
              <a:ext cx="249975" cy="130400"/>
            </a:xfrm>
            <a:custGeom>
              <a:avLst/>
              <a:gdLst/>
              <a:ahLst/>
              <a:cxnLst/>
              <a:rect l="l" t="t" r="r" b="b"/>
              <a:pathLst>
                <a:path w="9999" h="5216" extrusionOk="0">
                  <a:moveTo>
                    <a:pt x="9999" y="0"/>
                  </a:moveTo>
                  <a:lnTo>
                    <a:pt x="1" y="350"/>
                  </a:lnTo>
                  <a:lnTo>
                    <a:pt x="4852" y="5216"/>
                  </a:lnTo>
                  <a:lnTo>
                    <a:pt x="99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1802025" y="3471850"/>
              <a:ext cx="249900" cy="134800"/>
            </a:xfrm>
            <a:custGeom>
              <a:avLst/>
              <a:gdLst/>
              <a:ahLst/>
              <a:cxnLst/>
              <a:rect l="l" t="t" r="r" b="b"/>
              <a:pathLst>
                <a:path w="9996" h="5392" extrusionOk="0">
                  <a:moveTo>
                    <a:pt x="5395" y="1"/>
                  </a:moveTo>
                  <a:lnTo>
                    <a:pt x="1" y="5392"/>
                  </a:lnTo>
                  <a:lnTo>
                    <a:pt x="9996" y="5392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2051900" y="3606625"/>
              <a:ext cx="121325" cy="243425"/>
            </a:xfrm>
            <a:custGeom>
              <a:avLst/>
              <a:gdLst/>
              <a:ahLst/>
              <a:cxnLst/>
              <a:rect l="l" t="t" r="r" b="b"/>
              <a:pathLst>
                <a:path w="4853" h="9737" extrusionOk="0">
                  <a:moveTo>
                    <a:pt x="1" y="1"/>
                  </a:moveTo>
                  <a:lnTo>
                    <a:pt x="310" y="9737"/>
                  </a:lnTo>
                  <a:lnTo>
                    <a:pt x="4852" y="48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1802025" y="3606625"/>
              <a:ext cx="249900" cy="126125"/>
            </a:xfrm>
            <a:custGeom>
              <a:avLst/>
              <a:gdLst/>
              <a:ahLst/>
              <a:cxnLst/>
              <a:rect l="l" t="t" r="r" b="b"/>
              <a:pathLst>
                <a:path w="9996" h="5045" extrusionOk="0">
                  <a:moveTo>
                    <a:pt x="1" y="1"/>
                  </a:moveTo>
                  <a:lnTo>
                    <a:pt x="5260" y="5045"/>
                  </a:lnTo>
                  <a:lnTo>
                    <a:pt x="9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1933525" y="3606625"/>
              <a:ext cx="126150" cy="243425"/>
            </a:xfrm>
            <a:custGeom>
              <a:avLst/>
              <a:gdLst/>
              <a:ahLst/>
              <a:cxnLst/>
              <a:rect l="l" t="t" r="r" b="b"/>
              <a:pathLst>
                <a:path w="5046" h="9737" extrusionOk="0">
                  <a:moveTo>
                    <a:pt x="4736" y="1"/>
                  </a:moveTo>
                  <a:lnTo>
                    <a:pt x="0" y="5045"/>
                  </a:lnTo>
                  <a:lnTo>
                    <a:pt x="5045" y="9737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1786650" y="3289925"/>
              <a:ext cx="279575" cy="181950"/>
            </a:xfrm>
            <a:custGeom>
              <a:avLst/>
              <a:gdLst/>
              <a:ahLst/>
              <a:cxnLst/>
              <a:rect l="l" t="t" r="r" b="b"/>
              <a:pathLst>
                <a:path w="11183" h="7278" extrusionOk="0">
                  <a:moveTo>
                    <a:pt x="0" y="1"/>
                  </a:moveTo>
                  <a:lnTo>
                    <a:pt x="6010" y="7278"/>
                  </a:lnTo>
                  <a:lnTo>
                    <a:pt x="11183" y="21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1802025" y="3606625"/>
              <a:ext cx="131525" cy="283950"/>
            </a:xfrm>
            <a:custGeom>
              <a:avLst/>
              <a:gdLst/>
              <a:ahLst/>
              <a:cxnLst/>
              <a:rect l="l" t="t" r="r" b="b"/>
              <a:pathLst>
                <a:path w="5261" h="11358" extrusionOk="0">
                  <a:moveTo>
                    <a:pt x="1" y="1"/>
                  </a:moveTo>
                  <a:lnTo>
                    <a:pt x="525" y="11357"/>
                  </a:lnTo>
                  <a:lnTo>
                    <a:pt x="5260" y="50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2059650" y="3728275"/>
              <a:ext cx="268550" cy="129425"/>
            </a:xfrm>
            <a:custGeom>
              <a:avLst/>
              <a:gdLst/>
              <a:ahLst/>
              <a:cxnLst/>
              <a:rect l="l" t="t" r="r" b="b"/>
              <a:pathLst>
                <a:path w="10742" h="5177" extrusionOk="0">
                  <a:moveTo>
                    <a:pt x="4542" y="1"/>
                  </a:moveTo>
                  <a:lnTo>
                    <a:pt x="0" y="4871"/>
                  </a:lnTo>
                  <a:lnTo>
                    <a:pt x="10741" y="5176"/>
                  </a:lnTo>
                  <a:lnTo>
                    <a:pt x="10741" y="5176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2188925" y="3309600"/>
              <a:ext cx="152375" cy="288325"/>
            </a:xfrm>
            <a:custGeom>
              <a:avLst/>
              <a:gdLst/>
              <a:ahLst/>
              <a:cxnLst/>
              <a:rect l="l" t="t" r="r" b="b"/>
              <a:pathLst>
                <a:path w="6095" h="11533" extrusionOk="0">
                  <a:moveTo>
                    <a:pt x="6095" y="0"/>
                  </a:moveTo>
                  <a:lnTo>
                    <a:pt x="1" y="6600"/>
                  </a:lnTo>
                  <a:lnTo>
                    <a:pt x="4518" y="11532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7"/>
          <p:cNvGrpSpPr/>
          <p:nvPr/>
        </p:nvGrpSpPr>
        <p:grpSpPr>
          <a:xfrm>
            <a:off x="6750500" y="3377525"/>
            <a:ext cx="731700" cy="672775"/>
            <a:chOff x="5205250" y="1749500"/>
            <a:chExt cx="731700" cy="672775"/>
          </a:xfrm>
        </p:grpSpPr>
        <p:sp>
          <p:nvSpPr>
            <p:cNvPr id="341" name="Google Shape;341;p37"/>
            <p:cNvSpPr/>
            <p:nvPr/>
          </p:nvSpPr>
          <p:spPr>
            <a:xfrm>
              <a:off x="5580600" y="1749500"/>
              <a:ext cx="356350" cy="386750"/>
            </a:xfrm>
            <a:custGeom>
              <a:avLst/>
              <a:gdLst/>
              <a:ahLst/>
              <a:cxnLst/>
              <a:rect l="l" t="t" r="r" b="b"/>
              <a:pathLst>
                <a:path w="14254" h="15470" extrusionOk="0">
                  <a:moveTo>
                    <a:pt x="14253" y="0"/>
                  </a:moveTo>
                  <a:lnTo>
                    <a:pt x="0" y="11517"/>
                  </a:lnTo>
                  <a:lnTo>
                    <a:pt x="3548" y="15469"/>
                  </a:lnTo>
                  <a:lnTo>
                    <a:pt x="14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5205250" y="1757050"/>
              <a:ext cx="102650" cy="73250"/>
            </a:xfrm>
            <a:custGeom>
              <a:avLst/>
              <a:gdLst/>
              <a:ahLst/>
              <a:cxnLst/>
              <a:rect l="l" t="t" r="r" b="b"/>
              <a:pathLst>
                <a:path w="4106" h="2930" extrusionOk="0">
                  <a:moveTo>
                    <a:pt x="4105" y="1"/>
                  </a:moveTo>
                  <a:lnTo>
                    <a:pt x="0" y="2929"/>
                  </a:lnTo>
                  <a:lnTo>
                    <a:pt x="3836" y="1975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5261350" y="1757050"/>
              <a:ext cx="152000" cy="337425"/>
            </a:xfrm>
            <a:custGeom>
              <a:avLst/>
              <a:gdLst/>
              <a:ahLst/>
              <a:cxnLst/>
              <a:rect l="l" t="t" r="r" b="b"/>
              <a:pathLst>
                <a:path w="6080" h="13497" extrusionOk="0">
                  <a:moveTo>
                    <a:pt x="1861" y="1"/>
                  </a:moveTo>
                  <a:lnTo>
                    <a:pt x="0" y="13496"/>
                  </a:lnTo>
                  <a:lnTo>
                    <a:pt x="6079" y="10418"/>
                  </a:lnTo>
                  <a:lnTo>
                    <a:pt x="3687" y="875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5236675" y="1935700"/>
              <a:ext cx="417075" cy="227150"/>
            </a:xfrm>
            <a:custGeom>
              <a:avLst/>
              <a:gdLst/>
              <a:ahLst/>
              <a:cxnLst/>
              <a:rect l="l" t="t" r="r" b="b"/>
              <a:pathLst>
                <a:path w="16683" h="9086" extrusionOk="0">
                  <a:moveTo>
                    <a:pt x="11248" y="1"/>
                  </a:moveTo>
                  <a:lnTo>
                    <a:pt x="0" y="6539"/>
                  </a:lnTo>
                  <a:lnTo>
                    <a:pt x="798" y="9085"/>
                  </a:lnTo>
                  <a:lnTo>
                    <a:pt x="16682" y="8401"/>
                  </a:lnTo>
                  <a:lnTo>
                    <a:pt x="16493" y="5476"/>
                  </a:lnTo>
                  <a:lnTo>
                    <a:pt x="11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5279375" y="2032625"/>
              <a:ext cx="447575" cy="389650"/>
            </a:xfrm>
            <a:custGeom>
              <a:avLst/>
              <a:gdLst/>
              <a:ahLst/>
              <a:cxnLst/>
              <a:rect l="l" t="t" r="r" b="b"/>
              <a:pathLst>
                <a:path w="17903" h="15586" extrusionOk="0">
                  <a:moveTo>
                    <a:pt x="16118" y="0"/>
                  </a:moveTo>
                  <a:lnTo>
                    <a:pt x="0" y="3041"/>
                  </a:lnTo>
                  <a:lnTo>
                    <a:pt x="17903" y="15586"/>
                  </a:lnTo>
                  <a:lnTo>
                    <a:pt x="16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7"/>
          <p:cNvGrpSpPr/>
          <p:nvPr/>
        </p:nvGrpSpPr>
        <p:grpSpPr>
          <a:xfrm>
            <a:off x="4354200" y="3326675"/>
            <a:ext cx="521800" cy="657100"/>
            <a:chOff x="6136775" y="1720725"/>
            <a:chExt cx="521800" cy="657100"/>
          </a:xfrm>
        </p:grpSpPr>
        <p:sp>
          <p:nvSpPr>
            <p:cNvPr id="347" name="Google Shape;347;p37"/>
            <p:cNvSpPr/>
            <p:nvPr/>
          </p:nvSpPr>
          <p:spPr>
            <a:xfrm>
              <a:off x="6147450" y="2177400"/>
              <a:ext cx="227400" cy="192875"/>
            </a:xfrm>
            <a:custGeom>
              <a:avLst/>
              <a:gdLst/>
              <a:ahLst/>
              <a:cxnLst/>
              <a:rect l="l" t="t" r="r" b="b"/>
              <a:pathLst>
                <a:path w="9096" h="7715" extrusionOk="0">
                  <a:moveTo>
                    <a:pt x="4433" y="0"/>
                  </a:moveTo>
                  <a:lnTo>
                    <a:pt x="0" y="7715"/>
                  </a:lnTo>
                  <a:lnTo>
                    <a:pt x="9095" y="2699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411600" y="2163550"/>
              <a:ext cx="215950" cy="214275"/>
            </a:xfrm>
            <a:custGeom>
              <a:avLst/>
              <a:gdLst/>
              <a:ahLst/>
              <a:cxnLst/>
              <a:rect l="l" t="t" r="r" b="b"/>
              <a:pathLst>
                <a:path w="8638" h="8571" extrusionOk="0">
                  <a:moveTo>
                    <a:pt x="5788" y="0"/>
                  </a:moveTo>
                  <a:lnTo>
                    <a:pt x="0" y="2098"/>
                  </a:lnTo>
                  <a:lnTo>
                    <a:pt x="8637" y="8570"/>
                  </a:lnTo>
                  <a:lnTo>
                    <a:pt x="5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6325825" y="1720725"/>
              <a:ext cx="74700" cy="150825"/>
            </a:xfrm>
            <a:custGeom>
              <a:avLst/>
              <a:gdLst/>
              <a:ahLst/>
              <a:cxnLst/>
              <a:rect l="l" t="t" r="r" b="b"/>
              <a:pathLst>
                <a:path w="2988" h="6033" extrusionOk="0">
                  <a:moveTo>
                    <a:pt x="2987" y="1"/>
                  </a:moveTo>
                  <a:lnTo>
                    <a:pt x="0" y="5741"/>
                  </a:lnTo>
                  <a:lnTo>
                    <a:pt x="2943" y="6033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399400" y="1720725"/>
              <a:ext cx="73950" cy="150825"/>
            </a:xfrm>
            <a:custGeom>
              <a:avLst/>
              <a:gdLst/>
              <a:ahLst/>
              <a:cxnLst/>
              <a:rect l="l" t="t" r="r" b="b"/>
              <a:pathLst>
                <a:path w="2958" h="6033" extrusionOk="0">
                  <a:moveTo>
                    <a:pt x="44" y="1"/>
                  </a:moveTo>
                  <a:lnTo>
                    <a:pt x="0" y="6033"/>
                  </a:lnTo>
                  <a:lnTo>
                    <a:pt x="2958" y="578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6238950" y="1864225"/>
              <a:ext cx="160475" cy="310825"/>
            </a:xfrm>
            <a:custGeom>
              <a:avLst/>
              <a:gdLst/>
              <a:ahLst/>
              <a:cxnLst/>
              <a:rect l="l" t="t" r="r" b="b"/>
              <a:pathLst>
                <a:path w="6419" h="12433" extrusionOk="0">
                  <a:moveTo>
                    <a:pt x="3475" y="1"/>
                  </a:moveTo>
                  <a:lnTo>
                    <a:pt x="0" y="11255"/>
                  </a:lnTo>
                  <a:lnTo>
                    <a:pt x="6390" y="12432"/>
                  </a:lnTo>
                  <a:lnTo>
                    <a:pt x="6418" y="293"/>
                  </a:lnTo>
                  <a:lnTo>
                    <a:pt x="3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6398675" y="1865425"/>
              <a:ext cx="158475" cy="309625"/>
            </a:xfrm>
            <a:custGeom>
              <a:avLst/>
              <a:gdLst/>
              <a:ahLst/>
              <a:cxnLst/>
              <a:rect l="l" t="t" r="r" b="b"/>
              <a:pathLst>
                <a:path w="6339" h="12385" extrusionOk="0">
                  <a:moveTo>
                    <a:pt x="2987" y="1"/>
                  </a:moveTo>
                  <a:lnTo>
                    <a:pt x="29" y="245"/>
                  </a:lnTo>
                  <a:lnTo>
                    <a:pt x="1" y="12384"/>
                  </a:lnTo>
                  <a:lnTo>
                    <a:pt x="6338" y="11350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6238950" y="2145600"/>
              <a:ext cx="160475" cy="121775"/>
            </a:xfrm>
            <a:custGeom>
              <a:avLst/>
              <a:gdLst/>
              <a:ahLst/>
              <a:cxnLst/>
              <a:rect l="l" t="t" r="r" b="b"/>
              <a:pathLst>
                <a:path w="6419" h="4871" extrusionOk="0">
                  <a:moveTo>
                    <a:pt x="0" y="0"/>
                  </a:moveTo>
                  <a:lnTo>
                    <a:pt x="2579" y="4218"/>
                  </a:lnTo>
                  <a:lnTo>
                    <a:pt x="6418" y="4870"/>
                  </a:lnTo>
                  <a:lnTo>
                    <a:pt x="6390" y="1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6398675" y="2149150"/>
              <a:ext cx="158475" cy="118225"/>
            </a:xfrm>
            <a:custGeom>
              <a:avLst/>
              <a:gdLst/>
              <a:ahLst/>
              <a:cxnLst/>
              <a:rect l="l" t="t" r="r" b="b"/>
              <a:pathLst>
                <a:path w="6339" h="4729" extrusionOk="0">
                  <a:moveTo>
                    <a:pt x="6338" y="1"/>
                  </a:moveTo>
                  <a:lnTo>
                    <a:pt x="1" y="1035"/>
                  </a:lnTo>
                  <a:lnTo>
                    <a:pt x="29" y="4728"/>
                  </a:lnTo>
                  <a:lnTo>
                    <a:pt x="4462" y="416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6136775" y="1854775"/>
              <a:ext cx="189075" cy="290850"/>
            </a:xfrm>
            <a:custGeom>
              <a:avLst/>
              <a:gdLst/>
              <a:ahLst/>
              <a:cxnLst/>
              <a:rect l="l" t="t" r="r" b="b"/>
              <a:pathLst>
                <a:path w="7563" h="11634" extrusionOk="0">
                  <a:moveTo>
                    <a:pt x="5588" y="0"/>
                  </a:moveTo>
                  <a:lnTo>
                    <a:pt x="1" y="9791"/>
                  </a:lnTo>
                  <a:lnTo>
                    <a:pt x="4087" y="11633"/>
                  </a:lnTo>
                  <a:lnTo>
                    <a:pt x="7562" y="379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6473325" y="1847200"/>
              <a:ext cx="185250" cy="301975"/>
            </a:xfrm>
            <a:custGeom>
              <a:avLst/>
              <a:gdLst/>
              <a:ahLst/>
              <a:cxnLst/>
              <a:rect l="l" t="t" r="r" b="b"/>
              <a:pathLst>
                <a:path w="7410" h="12079" extrusionOk="0">
                  <a:moveTo>
                    <a:pt x="1651" y="1"/>
                  </a:moveTo>
                  <a:lnTo>
                    <a:pt x="1" y="730"/>
                  </a:lnTo>
                  <a:lnTo>
                    <a:pt x="3352" y="12079"/>
                  </a:lnTo>
                  <a:lnTo>
                    <a:pt x="7409" y="9799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6136775" y="2099525"/>
              <a:ext cx="166675" cy="151550"/>
            </a:xfrm>
            <a:custGeom>
              <a:avLst/>
              <a:gdLst/>
              <a:ahLst/>
              <a:cxnLst/>
              <a:rect l="l" t="t" r="r" b="b"/>
              <a:pathLst>
                <a:path w="6667" h="6062" extrusionOk="0">
                  <a:moveTo>
                    <a:pt x="1" y="1"/>
                  </a:moveTo>
                  <a:lnTo>
                    <a:pt x="3640" y="4390"/>
                  </a:lnTo>
                  <a:lnTo>
                    <a:pt x="6666" y="6061"/>
                  </a:lnTo>
                  <a:lnTo>
                    <a:pt x="4087" y="18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6510225" y="2092175"/>
              <a:ext cx="148350" cy="161075"/>
            </a:xfrm>
            <a:custGeom>
              <a:avLst/>
              <a:gdLst/>
              <a:ahLst/>
              <a:cxnLst/>
              <a:rect l="l" t="t" r="r" b="b"/>
              <a:pathLst>
                <a:path w="5934" h="6443" extrusionOk="0">
                  <a:moveTo>
                    <a:pt x="5933" y="0"/>
                  </a:moveTo>
                  <a:lnTo>
                    <a:pt x="1876" y="2280"/>
                  </a:lnTo>
                  <a:lnTo>
                    <a:pt x="0" y="6443"/>
                  </a:lnTo>
                  <a:lnTo>
                    <a:pt x="3231" y="4589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6473325" y="1730100"/>
              <a:ext cx="81175" cy="135350"/>
            </a:xfrm>
            <a:custGeom>
              <a:avLst/>
              <a:gdLst/>
              <a:ahLst/>
              <a:cxnLst/>
              <a:rect l="l" t="t" r="r" b="b"/>
              <a:pathLst>
                <a:path w="3247" h="5414" extrusionOk="0">
                  <a:moveTo>
                    <a:pt x="3247" y="1"/>
                  </a:moveTo>
                  <a:lnTo>
                    <a:pt x="1" y="5414"/>
                  </a:lnTo>
                  <a:lnTo>
                    <a:pt x="1651" y="4685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216000" y="1737300"/>
              <a:ext cx="109850" cy="126950"/>
            </a:xfrm>
            <a:custGeom>
              <a:avLst/>
              <a:gdLst/>
              <a:ahLst/>
              <a:cxnLst/>
              <a:rect l="l" t="t" r="r" b="b"/>
              <a:pathLst>
                <a:path w="4394" h="5078" extrusionOk="0">
                  <a:moveTo>
                    <a:pt x="0" y="0"/>
                  </a:moveTo>
                  <a:lnTo>
                    <a:pt x="2419" y="4699"/>
                  </a:lnTo>
                  <a:lnTo>
                    <a:pt x="4393" y="5078"/>
                  </a:lnTo>
                  <a:lnTo>
                    <a:pt x="4393" y="5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7"/>
          <p:cNvGrpSpPr/>
          <p:nvPr/>
        </p:nvGrpSpPr>
        <p:grpSpPr>
          <a:xfrm>
            <a:off x="4180475" y="1695775"/>
            <a:ext cx="783300" cy="396400"/>
            <a:chOff x="3256525" y="1433900"/>
            <a:chExt cx="783300" cy="396400"/>
          </a:xfrm>
        </p:grpSpPr>
        <p:sp>
          <p:nvSpPr>
            <p:cNvPr id="362" name="Google Shape;362;p37"/>
            <p:cNvSpPr/>
            <p:nvPr/>
          </p:nvSpPr>
          <p:spPr>
            <a:xfrm>
              <a:off x="3911325" y="1519025"/>
              <a:ext cx="128500" cy="246975"/>
            </a:xfrm>
            <a:custGeom>
              <a:avLst/>
              <a:gdLst/>
              <a:ahLst/>
              <a:cxnLst/>
              <a:rect l="l" t="t" r="r" b="b"/>
              <a:pathLst>
                <a:path w="5140" h="9879" extrusionOk="0">
                  <a:moveTo>
                    <a:pt x="5140" y="1"/>
                  </a:moveTo>
                  <a:lnTo>
                    <a:pt x="1" y="1352"/>
                  </a:lnTo>
                  <a:lnTo>
                    <a:pt x="1898" y="9879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3256525" y="1556100"/>
              <a:ext cx="131050" cy="238150"/>
            </a:xfrm>
            <a:custGeom>
              <a:avLst/>
              <a:gdLst/>
              <a:ahLst/>
              <a:cxnLst/>
              <a:rect l="l" t="t" r="r" b="b"/>
              <a:pathLst>
                <a:path w="5242" h="9526" extrusionOk="0">
                  <a:moveTo>
                    <a:pt x="0" y="0"/>
                  </a:moveTo>
                  <a:lnTo>
                    <a:pt x="4164" y="9525"/>
                  </a:lnTo>
                  <a:lnTo>
                    <a:pt x="5242" y="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606475" y="1434100"/>
              <a:ext cx="46625" cy="396200"/>
            </a:xfrm>
            <a:custGeom>
              <a:avLst/>
              <a:gdLst/>
              <a:ahLst/>
              <a:cxnLst/>
              <a:rect l="l" t="t" r="r" b="b"/>
              <a:pathLst>
                <a:path w="1865" h="15848" extrusionOk="0">
                  <a:moveTo>
                    <a:pt x="1464" y="0"/>
                  </a:moveTo>
                  <a:lnTo>
                    <a:pt x="0" y="11076"/>
                  </a:lnTo>
                  <a:lnTo>
                    <a:pt x="1865" y="15848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643075" y="1434100"/>
              <a:ext cx="62100" cy="396200"/>
            </a:xfrm>
            <a:custGeom>
              <a:avLst/>
              <a:gdLst/>
              <a:ahLst/>
              <a:cxnLst/>
              <a:rect l="l" t="t" r="r" b="b"/>
              <a:pathLst>
                <a:path w="2484" h="15848" extrusionOk="0">
                  <a:moveTo>
                    <a:pt x="0" y="0"/>
                  </a:moveTo>
                  <a:lnTo>
                    <a:pt x="401" y="15848"/>
                  </a:lnTo>
                  <a:lnTo>
                    <a:pt x="2484" y="10941"/>
                  </a:lnTo>
                  <a:cubicBezTo>
                    <a:pt x="2480" y="10825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3643075" y="1434100"/>
              <a:ext cx="315700" cy="331900"/>
            </a:xfrm>
            <a:custGeom>
              <a:avLst/>
              <a:gdLst/>
              <a:ahLst/>
              <a:cxnLst/>
              <a:rect l="l" t="t" r="r" b="b"/>
              <a:pathLst>
                <a:path w="12628" h="13276" extrusionOk="0">
                  <a:moveTo>
                    <a:pt x="0" y="0"/>
                  </a:moveTo>
                  <a:lnTo>
                    <a:pt x="2484" y="10941"/>
                  </a:lnTo>
                  <a:lnTo>
                    <a:pt x="12628" y="13276"/>
                  </a:lnTo>
                  <a:lnTo>
                    <a:pt x="10731" y="4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360600" y="1433900"/>
              <a:ext cx="282850" cy="360350"/>
            </a:xfrm>
            <a:custGeom>
              <a:avLst/>
              <a:gdLst/>
              <a:ahLst/>
              <a:cxnLst/>
              <a:rect l="l" t="t" r="r" b="b"/>
              <a:pathLst>
                <a:path w="11314" h="14414" extrusionOk="0">
                  <a:moveTo>
                    <a:pt x="11313" y="0"/>
                  </a:moveTo>
                  <a:lnTo>
                    <a:pt x="1079" y="5744"/>
                  </a:lnTo>
                  <a:lnTo>
                    <a:pt x="1" y="14413"/>
                  </a:lnTo>
                  <a:lnTo>
                    <a:pt x="9879" y="11132"/>
                  </a:lnTo>
                  <a:lnTo>
                    <a:pt x="11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USED</a:t>
            </a:r>
          </a:p>
        </p:txBody>
      </p:sp>
      <p:sp>
        <p:nvSpPr>
          <p:cNvPr id="310" name="Google Shape;310;p37"/>
          <p:cNvSpPr txBox="1">
            <a:spLocks noGrp="1"/>
          </p:cNvSpPr>
          <p:nvPr>
            <p:ph type="subTitle" idx="1"/>
          </p:nvPr>
        </p:nvSpPr>
        <p:spPr>
          <a:xfrm>
            <a:off x="925025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HTML</a:t>
            </a:r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2"/>
          </p:nvPr>
        </p:nvSpPr>
        <p:spPr>
          <a:xfrm>
            <a:off x="6123113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BOOTSTRAP</a:t>
            </a:r>
            <a:endParaRPr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3"/>
          </p:nvPr>
        </p:nvSpPr>
        <p:spPr>
          <a:xfrm>
            <a:off x="3524062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JQUERY VALIDATION</a:t>
            </a:r>
            <a:endParaRPr dirty="0"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4"/>
          </p:nvPr>
        </p:nvSpPr>
        <p:spPr>
          <a:xfrm>
            <a:off x="3524063" y="2260251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CSS</a:t>
            </a:r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5"/>
          </p:nvPr>
        </p:nvSpPr>
        <p:spPr>
          <a:xfrm>
            <a:off x="924963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JQUERY</a:t>
            </a:r>
            <a:endParaRPr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6"/>
          </p:nvPr>
        </p:nvSpPr>
        <p:spPr>
          <a:xfrm>
            <a:off x="6123113" y="4009626"/>
            <a:ext cx="20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ANGULARJS</a:t>
            </a:r>
            <a:endParaRPr dirty="0"/>
          </a:p>
        </p:txBody>
      </p:sp>
      <p:grpSp>
        <p:nvGrpSpPr>
          <p:cNvPr id="316" name="Google Shape;316;p37"/>
          <p:cNvGrpSpPr/>
          <p:nvPr/>
        </p:nvGrpSpPr>
        <p:grpSpPr>
          <a:xfrm>
            <a:off x="1623825" y="1553275"/>
            <a:ext cx="692800" cy="546250"/>
            <a:chOff x="4332625" y="1005475"/>
            <a:chExt cx="692800" cy="546250"/>
          </a:xfrm>
        </p:grpSpPr>
        <p:sp>
          <p:nvSpPr>
            <p:cNvPr id="317" name="Google Shape;317;p37"/>
            <p:cNvSpPr/>
            <p:nvPr/>
          </p:nvSpPr>
          <p:spPr>
            <a:xfrm>
              <a:off x="4332625" y="1005475"/>
              <a:ext cx="530375" cy="478625"/>
            </a:xfrm>
            <a:custGeom>
              <a:avLst/>
              <a:gdLst/>
              <a:ahLst/>
              <a:cxnLst/>
              <a:rect l="l" t="t" r="r" b="b"/>
              <a:pathLst>
                <a:path w="21215" h="19145" extrusionOk="0">
                  <a:moveTo>
                    <a:pt x="1" y="0"/>
                  </a:moveTo>
                  <a:lnTo>
                    <a:pt x="19932" y="19144"/>
                  </a:lnTo>
                  <a:lnTo>
                    <a:pt x="21214" y="124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4332625" y="1005475"/>
              <a:ext cx="498300" cy="478625"/>
            </a:xfrm>
            <a:custGeom>
              <a:avLst/>
              <a:gdLst/>
              <a:ahLst/>
              <a:cxnLst/>
              <a:rect l="l" t="t" r="r" b="b"/>
              <a:pathLst>
                <a:path w="19932" h="19145" extrusionOk="0">
                  <a:moveTo>
                    <a:pt x="1" y="0"/>
                  </a:moveTo>
                  <a:lnTo>
                    <a:pt x="19932" y="19144"/>
                  </a:lnTo>
                  <a:lnTo>
                    <a:pt x="17225" y="150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8E00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332625" y="1005475"/>
              <a:ext cx="692800" cy="311250"/>
            </a:xfrm>
            <a:custGeom>
              <a:avLst/>
              <a:gdLst/>
              <a:ahLst/>
              <a:cxnLst/>
              <a:rect l="l" t="t" r="r" b="b"/>
              <a:pathLst>
                <a:path w="27712" h="12450" extrusionOk="0">
                  <a:moveTo>
                    <a:pt x="1" y="0"/>
                  </a:moveTo>
                  <a:lnTo>
                    <a:pt x="21214" y="12449"/>
                  </a:lnTo>
                  <a:lnTo>
                    <a:pt x="27712" y="10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4332625" y="1005475"/>
              <a:ext cx="430650" cy="546250"/>
            </a:xfrm>
            <a:custGeom>
              <a:avLst/>
              <a:gdLst/>
              <a:ahLst/>
              <a:cxnLst/>
              <a:rect l="l" t="t" r="r" b="b"/>
              <a:pathLst>
                <a:path w="17226" h="21850" extrusionOk="0">
                  <a:moveTo>
                    <a:pt x="1" y="0"/>
                  </a:moveTo>
                  <a:lnTo>
                    <a:pt x="10334" y="21850"/>
                  </a:lnTo>
                  <a:lnTo>
                    <a:pt x="17225" y="150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7"/>
          <p:cNvSpPr/>
          <p:nvPr/>
        </p:nvSpPr>
        <p:spPr>
          <a:xfrm>
            <a:off x="6827625" y="1968675"/>
            <a:ext cx="744900" cy="145800"/>
          </a:xfrm>
          <a:custGeom>
            <a:avLst/>
            <a:gdLst/>
            <a:ahLst/>
            <a:cxnLst/>
            <a:rect l="l" t="t" r="r" b="b"/>
            <a:pathLst>
              <a:path w="29796" h="5832" extrusionOk="0">
                <a:moveTo>
                  <a:pt x="1" y="0"/>
                </a:moveTo>
                <a:lnTo>
                  <a:pt x="14472" y="5832"/>
                </a:lnTo>
                <a:lnTo>
                  <a:pt x="29796" y="0"/>
                </a:lnTo>
                <a:lnTo>
                  <a:pt x="13944" y="249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7001925" y="1773625"/>
            <a:ext cx="181700" cy="340850"/>
          </a:xfrm>
          <a:custGeom>
            <a:avLst/>
            <a:gdLst/>
            <a:ahLst/>
            <a:cxnLst/>
            <a:rect l="l" t="t" r="r" b="b"/>
            <a:pathLst>
              <a:path w="7268" h="13634" extrusionOk="0">
                <a:moveTo>
                  <a:pt x="7267" y="0"/>
                </a:moveTo>
                <a:lnTo>
                  <a:pt x="0" y="11685"/>
                </a:lnTo>
                <a:lnTo>
                  <a:pt x="6644" y="13634"/>
                </a:lnTo>
                <a:lnTo>
                  <a:pt x="72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7168000" y="1773625"/>
            <a:ext cx="146200" cy="340850"/>
          </a:xfrm>
          <a:custGeom>
            <a:avLst/>
            <a:gdLst/>
            <a:ahLst/>
            <a:cxnLst/>
            <a:rect l="l" t="t" r="r" b="b"/>
            <a:pathLst>
              <a:path w="5848" h="13634" extrusionOk="0">
                <a:moveTo>
                  <a:pt x="624" y="0"/>
                </a:moveTo>
                <a:lnTo>
                  <a:pt x="1" y="13634"/>
                </a:lnTo>
                <a:lnTo>
                  <a:pt x="1" y="13634"/>
                </a:lnTo>
                <a:lnTo>
                  <a:pt x="5847" y="11736"/>
                </a:lnTo>
                <a:lnTo>
                  <a:pt x="6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6827625" y="1968675"/>
            <a:ext cx="348600" cy="276275"/>
          </a:xfrm>
          <a:custGeom>
            <a:avLst/>
            <a:gdLst/>
            <a:ahLst/>
            <a:cxnLst/>
            <a:rect l="l" t="t" r="r" b="b"/>
            <a:pathLst>
              <a:path w="13944" h="11051" extrusionOk="0">
                <a:moveTo>
                  <a:pt x="1" y="0"/>
                </a:moveTo>
                <a:lnTo>
                  <a:pt x="6120" y="11051"/>
                </a:lnTo>
                <a:lnTo>
                  <a:pt x="13944" y="493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7176200" y="1968675"/>
            <a:ext cx="396325" cy="291575"/>
          </a:xfrm>
          <a:custGeom>
            <a:avLst/>
            <a:gdLst/>
            <a:ahLst/>
            <a:cxnLst/>
            <a:rect l="l" t="t" r="r" b="b"/>
            <a:pathLst>
              <a:path w="15853" h="11663" extrusionOk="0">
                <a:moveTo>
                  <a:pt x="15853" y="0"/>
                </a:moveTo>
                <a:lnTo>
                  <a:pt x="1" y="4936"/>
                </a:lnTo>
                <a:lnTo>
                  <a:pt x="8418" y="11663"/>
                </a:lnTo>
                <a:lnTo>
                  <a:pt x="1585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6980600" y="2092050"/>
            <a:ext cx="406075" cy="168200"/>
          </a:xfrm>
          <a:custGeom>
            <a:avLst/>
            <a:gdLst/>
            <a:ahLst/>
            <a:cxnLst/>
            <a:rect l="l" t="t" r="r" b="b"/>
            <a:pathLst>
              <a:path w="16243" h="6728" extrusionOk="0">
                <a:moveTo>
                  <a:pt x="7825" y="1"/>
                </a:moveTo>
                <a:lnTo>
                  <a:pt x="1" y="6116"/>
                </a:lnTo>
                <a:lnTo>
                  <a:pt x="16242" y="6728"/>
                </a:lnTo>
                <a:lnTo>
                  <a:pt x="16242" y="6728"/>
                </a:lnTo>
                <a:lnTo>
                  <a:pt x="78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1786650" y="3289925"/>
            <a:ext cx="554650" cy="600650"/>
            <a:chOff x="1786650" y="3289925"/>
            <a:chExt cx="554650" cy="600650"/>
          </a:xfrm>
        </p:grpSpPr>
        <p:sp>
          <p:nvSpPr>
            <p:cNvPr id="328" name="Google Shape;328;p37"/>
            <p:cNvSpPr/>
            <p:nvPr/>
          </p:nvSpPr>
          <p:spPr>
            <a:xfrm>
              <a:off x="1936900" y="3342475"/>
              <a:ext cx="129325" cy="264175"/>
            </a:xfrm>
            <a:custGeom>
              <a:avLst/>
              <a:gdLst/>
              <a:ahLst/>
              <a:cxnLst/>
              <a:rect l="l" t="t" r="r" b="b"/>
              <a:pathLst>
                <a:path w="5173" h="10567" extrusionOk="0">
                  <a:moveTo>
                    <a:pt x="5173" y="0"/>
                  </a:moveTo>
                  <a:lnTo>
                    <a:pt x="0" y="5176"/>
                  </a:lnTo>
                  <a:lnTo>
                    <a:pt x="4601" y="10567"/>
                  </a:lnTo>
                  <a:lnTo>
                    <a:pt x="5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2051900" y="3342475"/>
              <a:ext cx="137050" cy="264175"/>
            </a:xfrm>
            <a:custGeom>
              <a:avLst/>
              <a:gdLst/>
              <a:ahLst/>
              <a:cxnLst/>
              <a:rect l="l" t="t" r="r" b="b"/>
              <a:pathLst>
                <a:path w="5482" h="10567" extrusionOk="0">
                  <a:moveTo>
                    <a:pt x="573" y="0"/>
                  </a:moveTo>
                  <a:lnTo>
                    <a:pt x="1" y="10567"/>
                  </a:lnTo>
                  <a:lnTo>
                    <a:pt x="5482" y="5285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2051900" y="3474600"/>
              <a:ext cx="249975" cy="132050"/>
            </a:xfrm>
            <a:custGeom>
              <a:avLst/>
              <a:gdLst/>
              <a:ahLst/>
              <a:cxnLst/>
              <a:rect l="l" t="t" r="r" b="b"/>
              <a:pathLst>
                <a:path w="9999" h="5282" extrusionOk="0">
                  <a:moveTo>
                    <a:pt x="5482" y="0"/>
                  </a:moveTo>
                  <a:lnTo>
                    <a:pt x="1" y="5282"/>
                  </a:lnTo>
                  <a:lnTo>
                    <a:pt x="9999" y="4932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2051900" y="3597900"/>
              <a:ext cx="249975" cy="130400"/>
            </a:xfrm>
            <a:custGeom>
              <a:avLst/>
              <a:gdLst/>
              <a:ahLst/>
              <a:cxnLst/>
              <a:rect l="l" t="t" r="r" b="b"/>
              <a:pathLst>
                <a:path w="9999" h="5216" extrusionOk="0">
                  <a:moveTo>
                    <a:pt x="9999" y="0"/>
                  </a:moveTo>
                  <a:lnTo>
                    <a:pt x="1" y="350"/>
                  </a:lnTo>
                  <a:lnTo>
                    <a:pt x="4852" y="5216"/>
                  </a:lnTo>
                  <a:lnTo>
                    <a:pt x="99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1802025" y="3471850"/>
              <a:ext cx="249900" cy="134800"/>
            </a:xfrm>
            <a:custGeom>
              <a:avLst/>
              <a:gdLst/>
              <a:ahLst/>
              <a:cxnLst/>
              <a:rect l="l" t="t" r="r" b="b"/>
              <a:pathLst>
                <a:path w="9996" h="5392" extrusionOk="0">
                  <a:moveTo>
                    <a:pt x="5395" y="1"/>
                  </a:moveTo>
                  <a:lnTo>
                    <a:pt x="1" y="5392"/>
                  </a:lnTo>
                  <a:lnTo>
                    <a:pt x="9996" y="5392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2051900" y="3606625"/>
              <a:ext cx="121325" cy="243425"/>
            </a:xfrm>
            <a:custGeom>
              <a:avLst/>
              <a:gdLst/>
              <a:ahLst/>
              <a:cxnLst/>
              <a:rect l="l" t="t" r="r" b="b"/>
              <a:pathLst>
                <a:path w="4853" h="9737" extrusionOk="0">
                  <a:moveTo>
                    <a:pt x="1" y="1"/>
                  </a:moveTo>
                  <a:lnTo>
                    <a:pt x="310" y="9737"/>
                  </a:lnTo>
                  <a:lnTo>
                    <a:pt x="4852" y="48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1802025" y="3606625"/>
              <a:ext cx="249900" cy="126125"/>
            </a:xfrm>
            <a:custGeom>
              <a:avLst/>
              <a:gdLst/>
              <a:ahLst/>
              <a:cxnLst/>
              <a:rect l="l" t="t" r="r" b="b"/>
              <a:pathLst>
                <a:path w="9996" h="5045" extrusionOk="0">
                  <a:moveTo>
                    <a:pt x="1" y="1"/>
                  </a:moveTo>
                  <a:lnTo>
                    <a:pt x="5260" y="5045"/>
                  </a:lnTo>
                  <a:lnTo>
                    <a:pt x="9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1933525" y="3606625"/>
              <a:ext cx="126150" cy="243425"/>
            </a:xfrm>
            <a:custGeom>
              <a:avLst/>
              <a:gdLst/>
              <a:ahLst/>
              <a:cxnLst/>
              <a:rect l="l" t="t" r="r" b="b"/>
              <a:pathLst>
                <a:path w="5046" h="9737" extrusionOk="0">
                  <a:moveTo>
                    <a:pt x="4736" y="1"/>
                  </a:moveTo>
                  <a:lnTo>
                    <a:pt x="0" y="5045"/>
                  </a:lnTo>
                  <a:lnTo>
                    <a:pt x="5045" y="9737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1786650" y="3289925"/>
              <a:ext cx="279575" cy="181950"/>
            </a:xfrm>
            <a:custGeom>
              <a:avLst/>
              <a:gdLst/>
              <a:ahLst/>
              <a:cxnLst/>
              <a:rect l="l" t="t" r="r" b="b"/>
              <a:pathLst>
                <a:path w="11183" h="7278" extrusionOk="0">
                  <a:moveTo>
                    <a:pt x="0" y="1"/>
                  </a:moveTo>
                  <a:lnTo>
                    <a:pt x="6010" y="7278"/>
                  </a:lnTo>
                  <a:lnTo>
                    <a:pt x="11183" y="21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1802025" y="3606625"/>
              <a:ext cx="131525" cy="283950"/>
            </a:xfrm>
            <a:custGeom>
              <a:avLst/>
              <a:gdLst/>
              <a:ahLst/>
              <a:cxnLst/>
              <a:rect l="l" t="t" r="r" b="b"/>
              <a:pathLst>
                <a:path w="5261" h="11358" extrusionOk="0">
                  <a:moveTo>
                    <a:pt x="1" y="1"/>
                  </a:moveTo>
                  <a:lnTo>
                    <a:pt x="525" y="11357"/>
                  </a:lnTo>
                  <a:lnTo>
                    <a:pt x="5260" y="50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2059650" y="3728275"/>
              <a:ext cx="268550" cy="129425"/>
            </a:xfrm>
            <a:custGeom>
              <a:avLst/>
              <a:gdLst/>
              <a:ahLst/>
              <a:cxnLst/>
              <a:rect l="l" t="t" r="r" b="b"/>
              <a:pathLst>
                <a:path w="10742" h="5177" extrusionOk="0">
                  <a:moveTo>
                    <a:pt x="4542" y="1"/>
                  </a:moveTo>
                  <a:lnTo>
                    <a:pt x="0" y="4871"/>
                  </a:lnTo>
                  <a:lnTo>
                    <a:pt x="10741" y="5176"/>
                  </a:lnTo>
                  <a:lnTo>
                    <a:pt x="10741" y="5176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2188925" y="3309600"/>
              <a:ext cx="152375" cy="288325"/>
            </a:xfrm>
            <a:custGeom>
              <a:avLst/>
              <a:gdLst/>
              <a:ahLst/>
              <a:cxnLst/>
              <a:rect l="l" t="t" r="r" b="b"/>
              <a:pathLst>
                <a:path w="6095" h="11533" extrusionOk="0">
                  <a:moveTo>
                    <a:pt x="6095" y="0"/>
                  </a:moveTo>
                  <a:lnTo>
                    <a:pt x="1" y="6600"/>
                  </a:lnTo>
                  <a:lnTo>
                    <a:pt x="4518" y="11532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7"/>
          <p:cNvGrpSpPr/>
          <p:nvPr/>
        </p:nvGrpSpPr>
        <p:grpSpPr>
          <a:xfrm>
            <a:off x="6750500" y="3377525"/>
            <a:ext cx="731700" cy="672775"/>
            <a:chOff x="5205250" y="1749500"/>
            <a:chExt cx="731700" cy="672775"/>
          </a:xfrm>
        </p:grpSpPr>
        <p:sp>
          <p:nvSpPr>
            <p:cNvPr id="341" name="Google Shape;341;p37"/>
            <p:cNvSpPr/>
            <p:nvPr/>
          </p:nvSpPr>
          <p:spPr>
            <a:xfrm>
              <a:off x="5580600" y="1749500"/>
              <a:ext cx="356350" cy="386750"/>
            </a:xfrm>
            <a:custGeom>
              <a:avLst/>
              <a:gdLst/>
              <a:ahLst/>
              <a:cxnLst/>
              <a:rect l="l" t="t" r="r" b="b"/>
              <a:pathLst>
                <a:path w="14254" h="15470" extrusionOk="0">
                  <a:moveTo>
                    <a:pt x="14253" y="0"/>
                  </a:moveTo>
                  <a:lnTo>
                    <a:pt x="0" y="11517"/>
                  </a:lnTo>
                  <a:lnTo>
                    <a:pt x="3548" y="15469"/>
                  </a:lnTo>
                  <a:lnTo>
                    <a:pt x="14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5205250" y="1757050"/>
              <a:ext cx="102650" cy="73250"/>
            </a:xfrm>
            <a:custGeom>
              <a:avLst/>
              <a:gdLst/>
              <a:ahLst/>
              <a:cxnLst/>
              <a:rect l="l" t="t" r="r" b="b"/>
              <a:pathLst>
                <a:path w="4106" h="2930" extrusionOk="0">
                  <a:moveTo>
                    <a:pt x="4105" y="1"/>
                  </a:moveTo>
                  <a:lnTo>
                    <a:pt x="0" y="2929"/>
                  </a:lnTo>
                  <a:lnTo>
                    <a:pt x="3836" y="1975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5261350" y="1757050"/>
              <a:ext cx="152000" cy="337425"/>
            </a:xfrm>
            <a:custGeom>
              <a:avLst/>
              <a:gdLst/>
              <a:ahLst/>
              <a:cxnLst/>
              <a:rect l="l" t="t" r="r" b="b"/>
              <a:pathLst>
                <a:path w="6080" h="13497" extrusionOk="0">
                  <a:moveTo>
                    <a:pt x="1861" y="1"/>
                  </a:moveTo>
                  <a:lnTo>
                    <a:pt x="0" y="13496"/>
                  </a:lnTo>
                  <a:lnTo>
                    <a:pt x="6079" y="10418"/>
                  </a:lnTo>
                  <a:lnTo>
                    <a:pt x="3687" y="875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5236675" y="1935700"/>
              <a:ext cx="417075" cy="227150"/>
            </a:xfrm>
            <a:custGeom>
              <a:avLst/>
              <a:gdLst/>
              <a:ahLst/>
              <a:cxnLst/>
              <a:rect l="l" t="t" r="r" b="b"/>
              <a:pathLst>
                <a:path w="16683" h="9086" extrusionOk="0">
                  <a:moveTo>
                    <a:pt x="11248" y="1"/>
                  </a:moveTo>
                  <a:lnTo>
                    <a:pt x="0" y="6539"/>
                  </a:lnTo>
                  <a:lnTo>
                    <a:pt x="798" y="9085"/>
                  </a:lnTo>
                  <a:lnTo>
                    <a:pt x="16682" y="8401"/>
                  </a:lnTo>
                  <a:lnTo>
                    <a:pt x="16493" y="5476"/>
                  </a:lnTo>
                  <a:lnTo>
                    <a:pt x="11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5279375" y="2032625"/>
              <a:ext cx="447575" cy="389650"/>
            </a:xfrm>
            <a:custGeom>
              <a:avLst/>
              <a:gdLst/>
              <a:ahLst/>
              <a:cxnLst/>
              <a:rect l="l" t="t" r="r" b="b"/>
              <a:pathLst>
                <a:path w="17903" h="15586" extrusionOk="0">
                  <a:moveTo>
                    <a:pt x="16118" y="0"/>
                  </a:moveTo>
                  <a:lnTo>
                    <a:pt x="0" y="3041"/>
                  </a:lnTo>
                  <a:lnTo>
                    <a:pt x="17903" y="15586"/>
                  </a:lnTo>
                  <a:lnTo>
                    <a:pt x="16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7"/>
          <p:cNvGrpSpPr/>
          <p:nvPr/>
        </p:nvGrpSpPr>
        <p:grpSpPr>
          <a:xfrm>
            <a:off x="4354200" y="3326675"/>
            <a:ext cx="521800" cy="657100"/>
            <a:chOff x="6136775" y="1720725"/>
            <a:chExt cx="521800" cy="657100"/>
          </a:xfrm>
        </p:grpSpPr>
        <p:sp>
          <p:nvSpPr>
            <p:cNvPr id="347" name="Google Shape;347;p37"/>
            <p:cNvSpPr/>
            <p:nvPr/>
          </p:nvSpPr>
          <p:spPr>
            <a:xfrm>
              <a:off x="6147450" y="2177400"/>
              <a:ext cx="227400" cy="192875"/>
            </a:xfrm>
            <a:custGeom>
              <a:avLst/>
              <a:gdLst/>
              <a:ahLst/>
              <a:cxnLst/>
              <a:rect l="l" t="t" r="r" b="b"/>
              <a:pathLst>
                <a:path w="9096" h="7715" extrusionOk="0">
                  <a:moveTo>
                    <a:pt x="4433" y="0"/>
                  </a:moveTo>
                  <a:lnTo>
                    <a:pt x="0" y="7715"/>
                  </a:lnTo>
                  <a:lnTo>
                    <a:pt x="9095" y="2699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411600" y="2163550"/>
              <a:ext cx="215950" cy="214275"/>
            </a:xfrm>
            <a:custGeom>
              <a:avLst/>
              <a:gdLst/>
              <a:ahLst/>
              <a:cxnLst/>
              <a:rect l="l" t="t" r="r" b="b"/>
              <a:pathLst>
                <a:path w="8638" h="8571" extrusionOk="0">
                  <a:moveTo>
                    <a:pt x="5788" y="0"/>
                  </a:moveTo>
                  <a:lnTo>
                    <a:pt x="0" y="2098"/>
                  </a:lnTo>
                  <a:lnTo>
                    <a:pt x="8637" y="8570"/>
                  </a:lnTo>
                  <a:lnTo>
                    <a:pt x="5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6325825" y="1720725"/>
              <a:ext cx="74700" cy="150825"/>
            </a:xfrm>
            <a:custGeom>
              <a:avLst/>
              <a:gdLst/>
              <a:ahLst/>
              <a:cxnLst/>
              <a:rect l="l" t="t" r="r" b="b"/>
              <a:pathLst>
                <a:path w="2988" h="6033" extrusionOk="0">
                  <a:moveTo>
                    <a:pt x="2987" y="1"/>
                  </a:moveTo>
                  <a:lnTo>
                    <a:pt x="0" y="5741"/>
                  </a:lnTo>
                  <a:lnTo>
                    <a:pt x="2943" y="6033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399400" y="1720725"/>
              <a:ext cx="73950" cy="150825"/>
            </a:xfrm>
            <a:custGeom>
              <a:avLst/>
              <a:gdLst/>
              <a:ahLst/>
              <a:cxnLst/>
              <a:rect l="l" t="t" r="r" b="b"/>
              <a:pathLst>
                <a:path w="2958" h="6033" extrusionOk="0">
                  <a:moveTo>
                    <a:pt x="44" y="1"/>
                  </a:moveTo>
                  <a:lnTo>
                    <a:pt x="0" y="6033"/>
                  </a:lnTo>
                  <a:lnTo>
                    <a:pt x="2958" y="578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6238950" y="1864225"/>
              <a:ext cx="160475" cy="310825"/>
            </a:xfrm>
            <a:custGeom>
              <a:avLst/>
              <a:gdLst/>
              <a:ahLst/>
              <a:cxnLst/>
              <a:rect l="l" t="t" r="r" b="b"/>
              <a:pathLst>
                <a:path w="6419" h="12433" extrusionOk="0">
                  <a:moveTo>
                    <a:pt x="3475" y="1"/>
                  </a:moveTo>
                  <a:lnTo>
                    <a:pt x="0" y="11255"/>
                  </a:lnTo>
                  <a:lnTo>
                    <a:pt x="6390" y="12432"/>
                  </a:lnTo>
                  <a:lnTo>
                    <a:pt x="6418" y="293"/>
                  </a:lnTo>
                  <a:lnTo>
                    <a:pt x="3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6398675" y="1865425"/>
              <a:ext cx="158475" cy="309625"/>
            </a:xfrm>
            <a:custGeom>
              <a:avLst/>
              <a:gdLst/>
              <a:ahLst/>
              <a:cxnLst/>
              <a:rect l="l" t="t" r="r" b="b"/>
              <a:pathLst>
                <a:path w="6339" h="12385" extrusionOk="0">
                  <a:moveTo>
                    <a:pt x="2987" y="1"/>
                  </a:moveTo>
                  <a:lnTo>
                    <a:pt x="29" y="245"/>
                  </a:lnTo>
                  <a:lnTo>
                    <a:pt x="1" y="12384"/>
                  </a:lnTo>
                  <a:lnTo>
                    <a:pt x="6338" y="11350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6238950" y="2145600"/>
              <a:ext cx="160475" cy="121775"/>
            </a:xfrm>
            <a:custGeom>
              <a:avLst/>
              <a:gdLst/>
              <a:ahLst/>
              <a:cxnLst/>
              <a:rect l="l" t="t" r="r" b="b"/>
              <a:pathLst>
                <a:path w="6419" h="4871" extrusionOk="0">
                  <a:moveTo>
                    <a:pt x="0" y="0"/>
                  </a:moveTo>
                  <a:lnTo>
                    <a:pt x="2579" y="4218"/>
                  </a:lnTo>
                  <a:lnTo>
                    <a:pt x="6418" y="4870"/>
                  </a:lnTo>
                  <a:lnTo>
                    <a:pt x="6390" y="1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6398675" y="2149150"/>
              <a:ext cx="158475" cy="118225"/>
            </a:xfrm>
            <a:custGeom>
              <a:avLst/>
              <a:gdLst/>
              <a:ahLst/>
              <a:cxnLst/>
              <a:rect l="l" t="t" r="r" b="b"/>
              <a:pathLst>
                <a:path w="6339" h="4729" extrusionOk="0">
                  <a:moveTo>
                    <a:pt x="6338" y="1"/>
                  </a:moveTo>
                  <a:lnTo>
                    <a:pt x="1" y="1035"/>
                  </a:lnTo>
                  <a:lnTo>
                    <a:pt x="29" y="4728"/>
                  </a:lnTo>
                  <a:lnTo>
                    <a:pt x="4462" y="416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6136775" y="1854775"/>
              <a:ext cx="189075" cy="290850"/>
            </a:xfrm>
            <a:custGeom>
              <a:avLst/>
              <a:gdLst/>
              <a:ahLst/>
              <a:cxnLst/>
              <a:rect l="l" t="t" r="r" b="b"/>
              <a:pathLst>
                <a:path w="7563" h="11634" extrusionOk="0">
                  <a:moveTo>
                    <a:pt x="5588" y="0"/>
                  </a:moveTo>
                  <a:lnTo>
                    <a:pt x="1" y="9791"/>
                  </a:lnTo>
                  <a:lnTo>
                    <a:pt x="4087" y="11633"/>
                  </a:lnTo>
                  <a:lnTo>
                    <a:pt x="7562" y="379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6473325" y="1847200"/>
              <a:ext cx="185250" cy="301975"/>
            </a:xfrm>
            <a:custGeom>
              <a:avLst/>
              <a:gdLst/>
              <a:ahLst/>
              <a:cxnLst/>
              <a:rect l="l" t="t" r="r" b="b"/>
              <a:pathLst>
                <a:path w="7410" h="12079" extrusionOk="0">
                  <a:moveTo>
                    <a:pt x="1651" y="1"/>
                  </a:moveTo>
                  <a:lnTo>
                    <a:pt x="1" y="730"/>
                  </a:lnTo>
                  <a:lnTo>
                    <a:pt x="3352" y="12079"/>
                  </a:lnTo>
                  <a:lnTo>
                    <a:pt x="7409" y="9799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6136775" y="2099525"/>
              <a:ext cx="166675" cy="151550"/>
            </a:xfrm>
            <a:custGeom>
              <a:avLst/>
              <a:gdLst/>
              <a:ahLst/>
              <a:cxnLst/>
              <a:rect l="l" t="t" r="r" b="b"/>
              <a:pathLst>
                <a:path w="6667" h="6062" extrusionOk="0">
                  <a:moveTo>
                    <a:pt x="1" y="1"/>
                  </a:moveTo>
                  <a:lnTo>
                    <a:pt x="3640" y="4390"/>
                  </a:lnTo>
                  <a:lnTo>
                    <a:pt x="6666" y="6061"/>
                  </a:lnTo>
                  <a:lnTo>
                    <a:pt x="4087" y="18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6510225" y="2092175"/>
              <a:ext cx="148350" cy="161075"/>
            </a:xfrm>
            <a:custGeom>
              <a:avLst/>
              <a:gdLst/>
              <a:ahLst/>
              <a:cxnLst/>
              <a:rect l="l" t="t" r="r" b="b"/>
              <a:pathLst>
                <a:path w="5934" h="6443" extrusionOk="0">
                  <a:moveTo>
                    <a:pt x="5933" y="0"/>
                  </a:moveTo>
                  <a:lnTo>
                    <a:pt x="1876" y="2280"/>
                  </a:lnTo>
                  <a:lnTo>
                    <a:pt x="0" y="6443"/>
                  </a:lnTo>
                  <a:lnTo>
                    <a:pt x="3231" y="4589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6473325" y="1730100"/>
              <a:ext cx="81175" cy="135350"/>
            </a:xfrm>
            <a:custGeom>
              <a:avLst/>
              <a:gdLst/>
              <a:ahLst/>
              <a:cxnLst/>
              <a:rect l="l" t="t" r="r" b="b"/>
              <a:pathLst>
                <a:path w="3247" h="5414" extrusionOk="0">
                  <a:moveTo>
                    <a:pt x="3247" y="1"/>
                  </a:moveTo>
                  <a:lnTo>
                    <a:pt x="1" y="5414"/>
                  </a:lnTo>
                  <a:lnTo>
                    <a:pt x="1651" y="4685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216000" y="1737300"/>
              <a:ext cx="109850" cy="126950"/>
            </a:xfrm>
            <a:custGeom>
              <a:avLst/>
              <a:gdLst/>
              <a:ahLst/>
              <a:cxnLst/>
              <a:rect l="l" t="t" r="r" b="b"/>
              <a:pathLst>
                <a:path w="4394" h="5078" extrusionOk="0">
                  <a:moveTo>
                    <a:pt x="0" y="0"/>
                  </a:moveTo>
                  <a:lnTo>
                    <a:pt x="2419" y="4699"/>
                  </a:lnTo>
                  <a:lnTo>
                    <a:pt x="4393" y="5078"/>
                  </a:lnTo>
                  <a:lnTo>
                    <a:pt x="4393" y="5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7"/>
          <p:cNvGrpSpPr/>
          <p:nvPr/>
        </p:nvGrpSpPr>
        <p:grpSpPr>
          <a:xfrm>
            <a:off x="4180475" y="1695775"/>
            <a:ext cx="783300" cy="396400"/>
            <a:chOff x="3256525" y="1433900"/>
            <a:chExt cx="783300" cy="396400"/>
          </a:xfrm>
        </p:grpSpPr>
        <p:sp>
          <p:nvSpPr>
            <p:cNvPr id="362" name="Google Shape;362;p37"/>
            <p:cNvSpPr/>
            <p:nvPr/>
          </p:nvSpPr>
          <p:spPr>
            <a:xfrm>
              <a:off x="3911325" y="1519025"/>
              <a:ext cx="128500" cy="246975"/>
            </a:xfrm>
            <a:custGeom>
              <a:avLst/>
              <a:gdLst/>
              <a:ahLst/>
              <a:cxnLst/>
              <a:rect l="l" t="t" r="r" b="b"/>
              <a:pathLst>
                <a:path w="5140" h="9879" extrusionOk="0">
                  <a:moveTo>
                    <a:pt x="5140" y="1"/>
                  </a:moveTo>
                  <a:lnTo>
                    <a:pt x="1" y="1352"/>
                  </a:lnTo>
                  <a:lnTo>
                    <a:pt x="1898" y="9879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3256525" y="1556100"/>
              <a:ext cx="131050" cy="238150"/>
            </a:xfrm>
            <a:custGeom>
              <a:avLst/>
              <a:gdLst/>
              <a:ahLst/>
              <a:cxnLst/>
              <a:rect l="l" t="t" r="r" b="b"/>
              <a:pathLst>
                <a:path w="5242" h="9526" extrusionOk="0">
                  <a:moveTo>
                    <a:pt x="0" y="0"/>
                  </a:moveTo>
                  <a:lnTo>
                    <a:pt x="4164" y="9525"/>
                  </a:lnTo>
                  <a:lnTo>
                    <a:pt x="5242" y="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606475" y="1434100"/>
              <a:ext cx="46625" cy="396200"/>
            </a:xfrm>
            <a:custGeom>
              <a:avLst/>
              <a:gdLst/>
              <a:ahLst/>
              <a:cxnLst/>
              <a:rect l="l" t="t" r="r" b="b"/>
              <a:pathLst>
                <a:path w="1865" h="15848" extrusionOk="0">
                  <a:moveTo>
                    <a:pt x="1464" y="0"/>
                  </a:moveTo>
                  <a:lnTo>
                    <a:pt x="0" y="11076"/>
                  </a:lnTo>
                  <a:lnTo>
                    <a:pt x="1865" y="15848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643075" y="1434100"/>
              <a:ext cx="62100" cy="396200"/>
            </a:xfrm>
            <a:custGeom>
              <a:avLst/>
              <a:gdLst/>
              <a:ahLst/>
              <a:cxnLst/>
              <a:rect l="l" t="t" r="r" b="b"/>
              <a:pathLst>
                <a:path w="2484" h="15848" extrusionOk="0">
                  <a:moveTo>
                    <a:pt x="0" y="0"/>
                  </a:moveTo>
                  <a:lnTo>
                    <a:pt x="401" y="15848"/>
                  </a:lnTo>
                  <a:lnTo>
                    <a:pt x="2484" y="10941"/>
                  </a:lnTo>
                  <a:cubicBezTo>
                    <a:pt x="2480" y="10825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3643075" y="1434100"/>
              <a:ext cx="315700" cy="331900"/>
            </a:xfrm>
            <a:custGeom>
              <a:avLst/>
              <a:gdLst/>
              <a:ahLst/>
              <a:cxnLst/>
              <a:rect l="l" t="t" r="r" b="b"/>
              <a:pathLst>
                <a:path w="12628" h="13276" extrusionOk="0">
                  <a:moveTo>
                    <a:pt x="0" y="0"/>
                  </a:moveTo>
                  <a:lnTo>
                    <a:pt x="2484" y="10941"/>
                  </a:lnTo>
                  <a:lnTo>
                    <a:pt x="12628" y="13276"/>
                  </a:lnTo>
                  <a:lnTo>
                    <a:pt x="10731" y="4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360600" y="1433900"/>
              <a:ext cx="282850" cy="360350"/>
            </a:xfrm>
            <a:custGeom>
              <a:avLst/>
              <a:gdLst/>
              <a:ahLst/>
              <a:cxnLst/>
              <a:rect l="l" t="t" r="r" b="b"/>
              <a:pathLst>
                <a:path w="11314" h="14414" extrusionOk="0">
                  <a:moveTo>
                    <a:pt x="11313" y="0"/>
                  </a:moveTo>
                  <a:lnTo>
                    <a:pt x="1079" y="5744"/>
                  </a:lnTo>
                  <a:lnTo>
                    <a:pt x="1" y="14413"/>
                  </a:lnTo>
                  <a:lnTo>
                    <a:pt x="9879" y="11132"/>
                  </a:lnTo>
                  <a:lnTo>
                    <a:pt x="11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10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3"/>
          <p:cNvGrpSpPr/>
          <p:nvPr/>
        </p:nvGrpSpPr>
        <p:grpSpPr>
          <a:xfrm>
            <a:off x="817100" y="1523110"/>
            <a:ext cx="7514377" cy="2763712"/>
            <a:chOff x="817100" y="1523110"/>
            <a:chExt cx="7514377" cy="2763712"/>
          </a:xfrm>
        </p:grpSpPr>
        <p:grpSp>
          <p:nvGrpSpPr>
            <p:cNvPr id="237" name="Google Shape;237;p33"/>
            <p:cNvGrpSpPr/>
            <p:nvPr/>
          </p:nvGrpSpPr>
          <p:grpSpPr>
            <a:xfrm rot="10800000">
              <a:off x="7133688" y="1730260"/>
              <a:ext cx="1197789" cy="2556562"/>
              <a:chOff x="817100" y="1523110"/>
              <a:chExt cx="1197789" cy="2556562"/>
            </a:xfrm>
          </p:grpSpPr>
          <p:sp>
            <p:nvSpPr>
              <p:cNvPr id="238" name="Google Shape;238;p33"/>
              <p:cNvSpPr/>
              <p:nvPr/>
            </p:nvSpPr>
            <p:spPr>
              <a:xfrm rot="9078514" flipH="1">
                <a:off x="884878" y="1591402"/>
                <a:ext cx="381621" cy="380102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25388" extrusionOk="0">
                    <a:moveTo>
                      <a:pt x="6753" y="0"/>
                    </a:moveTo>
                    <a:lnTo>
                      <a:pt x="0" y="6404"/>
                    </a:lnTo>
                    <a:lnTo>
                      <a:pt x="6808" y="25388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9525" dir="42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" name="Google Shape;239;p33"/>
              <p:cNvGrpSpPr/>
              <p:nvPr/>
            </p:nvGrpSpPr>
            <p:grpSpPr>
              <a:xfrm>
                <a:off x="953254" y="1730039"/>
                <a:ext cx="1061636" cy="2349633"/>
                <a:chOff x="999375" y="1730039"/>
                <a:chExt cx="1061636" cy="2349633"/>
              </a:xfrm>
            </p:grpSpPr>
            <p:sp>
              <p:nvSpPr>
                <p:cNvPr id="240" name="Google Shape;240;p33"/>
                <p:cNvSpPr/>
                <p:nvPr/>
              </p:nvSpPr>
              <p:spPr>
                <a:xfrm rot="4500022" flipH="1">
                  <a:off x="1095443" y="1829014"/>
                  <a:ext cx="869499" cy="86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9" h="25388" extrusionOk="0">
                      <a:moveTo>
                        <a:pt x="6753" y="0"/>
                      </a:moveTo>
                      <a:lnTo>
                        <a:pt x="0" y="6404"/>
                      </a:lnTo>
                      <a:lnTo>
                        <a:pt x="6808" y="25388"/>
                      </a:lnTo>
                      <a:lnTo>
                        <a:pt x="675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9525" dir="42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3"/>
                <p:cNvSpPr/>
                <p:nvPr/>
              </p:nvSpPr>
              <p:spPr>
                <a:xfrm rot="19624">
                  <a:off x="1215585" y="1731816"/>
                  <a:ext cx="629213" cy="234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9" h="25388" extrusionOk="0">
                      <a:moveTo>
                        <a:pt x="6753" y="0"/>
                      </a:moveTo>
                      <a:lnTo>
                        <a:pt x="0" y="6404"/>
                      </a:lnTo>
                      <a:lnTo>
                        <a:pt x="6808" y="25388"/>
                      </a:lnTo>
                      <a:lnTo>
                        <a:pt x="67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9525" dir="42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2" name="Google Shape;242;p33"/>
            <p:cNvGrpSpPr/>
            <p:nvPr/>
          </p:nvGrpSpPr>
          <p:grpSpPr>
            <a:xfrm>
              <a:off x="817100" y="1523110"/>
              <a:ext cx="1197789" cy="2556562"/>
              <a:chOff x="817100" y="1523110"/>
              <a:chExt cx="1197789" cy="2556562"/>
            </a:xfrm>
          </p:grpSpPr>
          <p:sp>
            <p:nvSpPr>
              <p:cNvPr id="243" name="Google Shape;243;p33"/>
              <p:cNvSpPr/>
              <p:nvPr/>
            </p:nvSpPr>
            <p:spPr>
              <a:xfrm rot="9078514" flipH="1">
                <a:off x="884878" y="1591402"/>
                <a:ext cx="381621" cy="380102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25388" extrusionOk="0">
                    <a:moveTo>
                      <a:pt x="6753" y="0"/>
                    </a:moveTo>
                    <a:lnTo>
                      <a:pt x="0" y="6404"/>
                    </a:lnTo>
                    <a:lnTo>
                      <a:pt x="6808" y="25388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9525" dir="42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" name="Google Shape;244;p33"/>
              <p:cNvGrpSpPr/>
              <p:nvPr/>
            </p:nvGrpSpPr>
            <p:grpSpPr>
              <a:xfrm>
                <a:off x="953254" y="1730039"/>
                <a:ext cx="1061636" cy="2349633"/>
                <a:chOff x="999375" y="1730039"/>
                <a:chExt cx="1061636" cy="2349633"/>
              </a:xfrm>
            </p:grpSpPr>
            <p:sp>
              <p:nvSpPr>
                <p:cNvPr id="245" name="Google Shape;245;p33"/>
                <p:cNvSpPr/>
                <p:nvPr/>
              </p:nvSpPr>
              <p:spPr>
                <a:xfrm rot="4500022" flipH="1">
                  <a:off x="1095443" y="1829014"/>
                  <a:ext cx="869499" cy="86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9" h="25388" extrusionOk="0">
                      <a:moveTo>
                        <a:pt x="6753" y="0"/>
                      </a:moveTo>
                      <a:lnTo>
                        <a:pt x="0" y="6404"/>
                      </a:lnTo>
                      <a:lnTo>
                        <a:pt x="6808" y="25388"/>
                      </a:lnTo>
                      <a:lnTo>
                        <a:pt x="675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9525" dir="42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3"/>
                <p:cNvSpPr/>
                <p:nvPr/>
              </p:nvSpPr>
              <p:spPr>
                <a:xfrm rot="19624">
                  <a:off x="1215585" y="1731816"/>
                  <a:ext cx="629213" cy="234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9" h="25388" extrusionOk="0">
                      <a:moveTo>
                        <a:pt x="6753" y="0"/>
                      </a:moveTo>
                      <a:lnTo>
                        <a:pt x="0" y="6404"/>
                      </a:lnTo>
                      <a:lnTo>
                        <a:pt x="6808" y="25388"/>
                      </a:lnTo>
                      <a:lnTo>
                        <a:pt x="67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9525" dir="42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7" name="Google Shape;247;p33"/>
          <p:cNvSpPr/>
          <p:nvPr/>
        </p:nvSpPr>
        <p:spPr>
          <a:xfrm>
            <a:off x="1791025" y="1730250"/>
            <a:ext cx="5565055" cy="23493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Experience</a:t>
            </a:r>
            <a:endParaRPr dirty="0"/>
          </a:p>
        </p:txBody>
      </p:sp>
      <p:sp>
        <p:nvSpPr>
          <p:cNvPr id="249" name="Google Shape;249;p33"/>
          <p:cNvSpPr txBox="1"/>
          <p:nvPr/>
        </p:nvSpPr>
        <p:spPr>
          <a:xfrm>
            <a:off x="2515050" y="1622350"/>
            <a:ext cx="41139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</a:rPr>
              <a:t>We would like to express our special thanks of gratitude to  e-project team and Aptech to give us an opportunity to improve our skills. We would like to extend our gratitude to Miss </a:t>
            </a:r>
            <a:r>
              <a:rPr lang="en-US" sz="1600" dirty="0" err="1">
                <a:solidFill>
                  <a:schemeClr val="accent5">
                    <a:lumMod val="25000"/>
                  </a:schemeClr>
                </a:solidFill>
              </a:rPr>
              <a:t>Samreen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</a:rPr>
              <a:t> Rafiq &amp; Miss </a:t>
            </a:r>
            <a:r>
              <a:rPr lang="en-US" sz="1600" dirty="0" err="1">
                <a:solidFill>
                  <a:schemeClr val="accent5">
                    <a:lumMod val="25000"/>
                  </a:schemeClr>
                </a:solidFill>
              </a:rPr>
              <a:t>Iqra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</a:rPr>
              <a:t> who clear our difficulties and helps us to complete our project on time.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720000" y="1849925"/>
            <a:ext cx="4187100" cy="30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Thank you</a:t>
            </a:r>
            <a:endParaRPr sz="8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igami Workshop by Slidesgo">
  <a:themeElements>
    <a:clrScheme name="Simple Light">
      <a:dk1>
        <a:srgbClr val="434343"/>
      </a:dk1>
      <a:lt1>
        <a:srgbClr val="F98863"/>
      </a:lt1>
      <a:dk2>
        <a:srgbClr val="FF9B7A"/>
      </a:dk2>
      <a:lt2>
        <a:srgbClr val="FFAD93"/>
      </a:lt2>
      <a:accent1>
        <a:srgbClr val="FFC7B7"/>
      </a:accent1>
      <a:accent2>
        <a:srgbClr val="FFD2C0"/>
      </a:accent2>
      <a:accent3>
        <a:srgbClr val="FFE2D6"/>
      </a:accent3>
      <a:accent4>
        <a:srgbClr val="FFECE4"/>
      </a:accent4>
      <a:accent5>
        <a:srgbClr val="FDF1EC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On-screen Show (16:9)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Barlow</vt:lpstr>
      <vt:lpstr>Big Shoulders Text SemiBold</vt:lpstr>
      <vt:lpstr>Calibri</vt:lpstr>
      <vt:lpstr>Josefin Slab SemiBold</vt:lpstr>
      <vt:lpstr>Origami Workshop by Slidesgo</vt:lpstr>
      <vt:lpstr>ORIGAMI</vt:lpstr>
      <vt:lpstr>01.</vt:lpstr>
      <vt:lpstr>MEMBERS INTRODUCTION</vt:lpstr>
      <vt:lpstr>Describe e-Project</vt:lpstr>
      <vt:lpstr>PAGES</vt:lpstr>
      <vt:lpstr>TECHNOLOGY USED</vt:lpstr>
      <vt:lpstr>Experience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</dc:title>
  <dc:creator>asp</dc:creator>
  <cp:lastModifiedBy>asp</cp:lastModifiedBy>
  <cp:revision>1</cp:revision>
  <dcterms:modified xsi:type="dcterms:W3CDTF">2021-12-17T14:03:13Z</dcterms:modified>
</cp:coreProperties>
</file>